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4" r:id="rId4"/>
  </p:sldMasterIdLst>
  <p:notesMasterIdLst>
    <p:notesMasterId r:id="rId10"/>
  </p:notesMasterIdLst>
  <p:handoutMasterIdLst>
    <p:handoutMasterId r:id="rId11"/>
  </p:handoutMasterIdLst>
  <p:sldIdLst>
    <p:sldId id="291" r:id="rId5"/>
    <p:sldId id="300" r:id="rId6"/>
    <p:sldId id="301" r:id="rId7"/>
    <p:sldId id="302" r:id="rId8"/>
    <p:sldId id="290" r:id="rId9"/>
  </p:sldIdLst>
  <p:sldSz cx="9144000" cy="5143500" type="screen16x9"/>
  <p:notesSz cx="6718300" cy="98679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2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2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2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2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2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2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2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2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2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8">
          <p15:clr>
            <a:srgbClr val="A4A3A4"/>
          </p15:clr>
        </p15:guide>
        <p15:guide id="2" pos="211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1DAF8"/>
    <a:srgbClr val="F29FC5"/>
    <a:srgbClr val="1D2F53"/>
    <a:srgbClr val="F9B233"/>
    <a:srgbClr val="2B2D51"/>
    <a:srgbClr val="202E52"/>
    <a:srgbClr val="700522"/>
    <a:srgbClr val="009338"/>
    <a:srgbClr val="999999"/>
    <a:srgbClr val="862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8FAEC7-5769-6C4E-F2CF-E008106CC87F}" v="38" dt="2026-01-12T08:27:18.189"/>
  </p1510:revLst>
</p1510:revInfo>
</file>

<file path=ppt/tableStyles.xml><?xml version="1.0" encoding="utf-8"?>
<a:tblStyleLst xmlns:a="http://schemas.openxmlformats.org/drawingml/2006/main" def="{6E25E649-3F16-4E02-A733-19D2CDBF48F0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1620"/>
        <p:guide pos="2880"/>
      </p:guideLst>
    </p:cSldViewPr>
  </p:slide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3108"/>
        <p:guide pos="2116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phanie Phillips" userId="S::sphillips@reading-school.co.uk::b30b908a-8f70-4f99-b40d-1d34eb32f5a4" providerId="AD" clId="Web-{2D5BE75E-BCDF-FDA1-A0FE-D4BA0D4500E8}"/>
    <pc:docChg chg="modSld">
      <pc:chgData name="Stephanie Phillips" userId="S::sphillips@reading-school.co.uk::b30b908a-8f70-4f99-b40d-1d34eb32f5a4" providerId="AD" clId="Web-{2D5BE75E-BCDF-FDA1-A0FE-D4BA0D4500E8}" dt="2025-12-17T11:44:41.898" v="47"/>
      <pc:docMkLst>
        <pc:docMk/>
      </pc:docMkLst>
      <pc:sldChg chg="modSp">
        <pc:chgData name="Stephanie Phillips" userId="S::sphillips@reading-school.co.uk::b30b908a-8f70-4f99-b40d-1d34eb32f5a4" providerId="AD" clId="Web-{2D5BE75E-BCDF-FDA1-A0FE-D4BA0D4500E8}" dt="2025-12-17T11:44:41.898" v="47"/>
        <pc:sldMkLst>
          <pc:docMk/>
          <pc:sldMk cId="3716653758" sldId="302"/>
        </pc:sldMkLst>
        <pc:graphicFrameChg chg="mod modGraphic">
          <ac:chgData name="Stephanie Phillips" userId="S::sphillips@reading-school.co.uk::b30b908a-8f70-4f99-b40d-1d34eb32f5a4" providerId="AD" clId="Web-{2D5BE75E-BCDF-FDA1-A0FE-D4BA0D4500E8}" dt="2025-12-17T11:44:41.898" v="47"/>
          <ac:graphicFrameMkLst>
            <pc:docMk/>
            <pc:sldMk cId="3716653758" sldId="302"/>
            <ac:graphicFrameMk id="5" creationId="{ABC1DA66-90CE-440F-91EB-5A50034F1D15}"/>
          </ac:graphicFrameMkLst>
        </pc:graphicFrameChg>
      </pc:sldChg>
    </pc:docChg>
  </pc:docChgLst>
  <pc:docChgLst>
    <pc:chgData name="Stephanie Phillips" userId="S::sphillips@reading-school.co.uk::b30b908a-8f70-4f99-b40d-1d34eb32f5a4" providerId="AD" clId="Web-{F88FAEC7-5769-6C4E-F2CF-E008106CC87F}"/>
    <pc:docChg chg="modSld">
      <pc:chgData name="Stephanie Phillips" userId="S::sphillips@reading-school.co.uk::b30b908a-8f70-4f99-b40d-1d34eb32f5a4" providerId="AD" clId="Web-{F88FAEC7-5769-6C4E-F2CF-E008106CC87F}" dt="2026-01-12T08:27:08.079" v="24"/>
      <pc:docMkLst>
        <pc:docMk/>
      </pc:docMkLst>
      <pc:sldChg chg="modSp">
        <pc:chgData name="Stephanie Phillips" userId="S::sphillips@reading-school.co.uk::b30b908a-8f70-4f99-b40d-1d34eb32f5a4" providerId="AD" clId="Web-{F88FAEC7-5769-6C4E-F2CF-E008106CC87F}" dt="2026-01-12T08:27:08.079" v="24"/>
        <pc:sldMkLst>
          <pc:docMk/>
          <pc:sldMk cId="3716653758" sldId="302"/>
        </pc:sldMkLst>
        <pc:graphicFrameChg chg="mod modGraphic">
          <ac:chgData name="Stephanie Phillips" userId="S::sphillips@reading-school.co.uk::b30b908a-8f70-4f99-b40d-1d34eb32f5a4" providerId="AD" clId="Web-{F88FAEC7-5769-6C4E-F2CF-E008106CC87F}" dt="2026-01-12T08:27:08.079" v="24"/>
          <ac:graphicFrameMkLst>
            <pc:docMk/>
            <pc:sldMk cId="3716653758" sldId="302"/>
            <ac:graphicFrameMk id="5" creationId="{ABC1DA66-90CE-440F-91EB-5A50034F1D15}"/>
          </ac:graphicFrameMkLst>
        </pc:graphicFrameChg>
      </pc:sldChg>
    </pc:docChg>
  </pc:docChgLst>
  <pc:docChgLst>
    <pc:chgData name="Stephanie Phillips" userId="S::sphillips@reading-school.co.uk::b30b908a-8f70-4f99-b40d-1d34eb32f5a4" providerId="AD" clId="Web-{258B3006-BD06-8F62-82D2-2EF0AC7B9E6C}"/>
    <pc:docChg chg="modSld">
      <pc:chgData name="Stephanie Phillips" userId="S::sphillips@reading-school.co.uk::b30b908a-8f70-4f99-b40d-1d34eb32f5a4" providerId="AD" clId="Web-{258B3006-BD06-8F62-82D2-2EF0AC7B9E6C}" dt="2025-12-17T09:18:25.999" v="375"/>
      <pc:docMkLst>
        <pc:docMk/>
      </pc:docMkLst>
      <pc:sldChg chg="modSp">
        <pc:chgData name="Stephanie Phillips" userId="S::sphillips@reading-school.co.uk::b30b908a-8f70-4f99-b40d-1d34eb32f5a4" providerId="AD" clId="Web-{258B3006-BD06-8F62-82D2-2EF0AC7B9E6C}" dt="2025-12-17T09:18:25.999" v="375"/>
        <pc:sldMkLst>
          <pc:docMk/>
          <pc:sldMk cId="3716653758" sldId="302"/>
        </pc:sldMkLst>
        <pc:spChg chg="mod">
          <ac:chgData name="Stephanie Phillips" userId="S::sphillips@reading-school.co.uk::b30b908a-8f70-4f99-b40d-1d34eb32f5a4" providerId="AD" clId="Web-{258B3006-BD06-8F62-82D2-2EF0AC7B9E6C}" dt="2025-12-17T08:53:35.628" v="259" actId="14100"/>
          <ac:spMkLst>
            <pc:docMk/>
            <pc:sldMk cId="3716653758" sldId="302"/>
            <ac:spMk id="2" creationId="{ECF98102-1213-4BDB-8301-3DD76CEFB0CF}"/>
          </ac:spMkLst>
        </pc:spChg>
        <pc:spChg chg="mod">
          <ac:chgData name="Stephanie Phillips" userId="S::sphillips@reading-school.co.uk::b30b908a-8f70-4f99-b40d-1d34eb32f5a4" providerId="AD" clId="Web-{258B3006-BD06-8F62-82D2-2EF0AC7B9E6C}" dt="2025-12-17T08:48:52.186" v="243" actId="1076"/>
          <ac:spMkLst>
            <pc:docMk/>
            <pc:sldMk cId="3716653758" sldId="302"/>
            <ac:spMk id="4" creationId="{9D271C07-5E29-5A9D-2A24-6F1E421D5541}"/>
          </ac:spMkLst>
        </pc:spChg>
        <pc:graphicFrameChg chg="mod modGraphic">
          <ac:chgData name="Stephanie Phillips" userId="S::sphillips@reading-school.co.uk::b30b908a-8f70-4f99-b40d-1d34eb32f5a4" providerId="AD" clId="Web-{258B3006-BD06-8F62-82D2-2EF0AC7B9E6C}" dt="2025-12-17T09:18:25.999" v="375"/>
          <ac:graphicFrameMkLst>
            <pc:docMk/>
            <pc:sldMk cId="3716653758" sldId="302"/>
            <ac:graphicFrameMk id="5" creationId="{ABC1DA66-90CE-440F-91EB-5A50034F1D15}"/>
          </ac:graphicFrameMkLst>
        </pc:graphicFrameChg>
      </pc:sldChg>
    </pc:docChg>
  </pc:docChgLst>
  <pc:docChgLst>
    <pc:chgData name="Tom Evans" userId="S::tevans@reading-school.co.uk::ea26d0a4-0c5f-4bf8-a457-c03857314dad" providerId="AD" clId="Web-{84FF013F-33FA-D816-E52B-0444E3522FEE}"/>
    <pc:docChg chg="modSld">
      <pc:chgData name="Tom Evans" userId="S::tevans@reading-school.co.uk::ea26d0a4-0c5f-4bf8-a457-c03857314dad" providerId="AD" clId="Web-{84FF013F-33FA-D816-E52B-0444E3522FEE}" dt="2025-12-17T15:11:53.665" v="7"/>
      <pc:docMkLst>
        <pc:docMk/>
      </pc:docMkLst>
      <pc:sldChg chg="modSp">
        <pc:chgData name="Tom Evans" userId="S::tevans@reading-school.co.uk::ea26d0a4-0c5f-4bf8-a457-c03857314dad" providerId="AD" clId="Web-{84FF013F-33FA-D816-E52B-0444E3522FEE}" dt="2025-12-17T15:11:53.665" v="7"/>
        <pc:sldMkLst>
          <pc:docMk/>
          <pc:sldMk cId="3333609881" sldId="301"/>
        </pc:sldMkLst>
        <pc:graphicFrameChg chg="mod modGraphic">
          <ac:chgData name="Tom Evans" userId="S::tevans@reading-school.co.uk::ea26d0a4-0c5f-4bf8-a457-c03857314dad" providerId="AD" clId="Web-{84FF013F-33FA-D816-E52B-0444E3522FEE}" dt="2025-12-17T15:11:53.665" v="7"/>
          <ac:graphicFrameMkLst>
            <pc:docMk/>
            <pc:sldMk cId="3333609881" sldId="301"/>
            <ac:graphicFrameMk id="5" creationId="{88A531A3-6DDF-4078-9635-71FF633AD7F5}"/>
          </ac:graphicFrameMkLst>
        </pc:graphicFrameChg>
      </pc:sldChg>
    </pc:docChg>
  </pc:docChgLst>
  <pc:docChgLst>
    <pc:chgData name="Tom Evans" userId="S::tevans@reading-school.co.uk::ea26d0a4-0c5f-4bf8-a457-c03857314dad" providerId="AD" clId="Web-{71D2F6CA-AFC9-3383-182D-68E7CCFD1755}"/>
    <pc:docChg chg="modSld">
      <pc:chgData name="Tom Evans" userId="S::tevans@reading-school.co.uk::ea26d0a4-0c5f-4bf8-a457-c03857314dad" providerId="AD" clId="Web-{71D2F6CA-AFC9-3383-182D-68E7CCFD1755}" dt="2026-01-05T09:30:48.855" v="15"/>
      <pc:docMkLst>
        <pc:docMk/>
      </pc:docMkLst>
      <pc:sldChg chg="modSp">
        <pc:chgData name="Tom Evans" userId="S::tevans@reading-school.co.uk::ea26d0a4-0c5f-4bf8-a457-c03857314dad" providerId="AD" clId="Web-{71D2F6CA-AFC9-3383-182D-68E7CCFD1755}" dt="2026-01-05T09:30:48.855" v="15"/>
        <pc:sldMkLst>
          <pc:docMk/>
          <pc:sldMk cId="3716653758" sldId="302"/>
        </pc:sldMkLst>
        <pc:graphicFrameChg chg="mod modGraphic">
          <ac:chgData name="Tom Evans" userId="S::tevans@reading-school.co.uk::ea26d0a4-0c5f-4bf8-a457-c03857314dad" providerId="AD" clId="Web-{71D2F6CA-AFC9-3383-182D-68E7CCFD1755}" dt="2026-01-05T09:30:48.855" v="15"/>
          <ac:graphicFrameMkLst>
            <pc:docMk/>
            <pc:sldMk cId="3716653758" sldId="302"/>
            <ac:graphicFrameMk id="5" creationId="{ABC1DA66-90CE-440F-91EB-5A50034F1D15}"/>
          </ac:graphicFrameMkLst>
        </pc:graphicFrame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7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147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34" tIns="45716" rIns="91434" bIns="45716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endParaRPr lang="en-GB" altLang="en-US">
              <a:latin typeface="Open Sans Regular" charset="0"/>
              <a:cs typeface="Open Sans Regular" charset="0"/>
            </a:endParaRPr>
          </a:p>
        </p:txBody>
      </p:sp>
      <p:sp>
        <p:nvSpPr>
          <p:cNvPr id="4597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06825" y="0"/>
            <a:ext cx="291147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34" tIns="45716" rIns="91434" bIns="45716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endParaRPr lang="en-GB" altLang="en-US">
              <a:latin typeface="Open Sans Regular" charset="0"/>
              <a:cs typeface="Open Sans Regular" charset="0"/>
            </a:endParaRPr>
          </a:p>
        </p:txBody>
      </p:sp>
      <p:sp>
        <p:nvSpPr>
          <p:cNvPr id="4597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4188"/>
            <a:ext cx="2911475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34" tIns="45716" rIns="91434" bIns="45716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endParaRPr lang="en-GB" altLang="en-US">
              <a:latin typeface="Open Sans Regular" charset="0"/>
              <a:cs typeface="Open Sans Regular" charset="0"/>
            </a:endParaRPr>
          </a:p>
        </p:txBody>
      </p:sp>
      <p:sp>
        <p:nvSpPr>
          <p:cNvPr id="4597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06825" y="9374188"/>
            <a:ext cx="2911475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34" tIns="45716" rIns="91434" bIns="45716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DED6D5-33CC-49C8-A14A-4660977D1BEE}" type="slidenum">
              <a:rPr lang="en-GB" altLang="en-US">
                <a:latin typeface="Effra" panose="020B0603020203020204" pitchFamily="34" charset="0"/>
              </a:rPr>
              <a:pPr/>
              <a:t>‹#›</a:t>
            </a:fld>
            <a:endParaRPr lang="en-GB" altLang="en-US">
              <a:latin typeface="Effra" panose="020B06030202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49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147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4" tIns="45716" rIns="91434" bIns="45716" numCol="1" anchor="t" anchorCtr="0" compatLnSpc="1">
            <a:prstTxWarp prst="textNoShape">
              <a:avLst/>
            </a:prstTxWarp>
          </a:bodyPr>
          <a:lstStyle>
            <a:lvl1pPr>
              <a:defRPr sz="1200" b="0" i="0">
                <a:latin typeface="Open Sans Regular" charset="0"/>
                <a:cs typeface="Open Sans Regular" charset="0"/>
              </a:defRPr>
            </a:lvl1pPr>
          </a:lstStyle>
          <a:p>
            <a:endParaRPr lang="en-GB" alt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05238" y="0"/>
            <a:ext cx="291147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4" tIns="45716" rIns="91434" bIns="45716" numCol="1" anchor="t" anchorCtr="0" compatLnSpc="1">
            <a:prstTxWarp prst="textNoShape">
              <a:avLst/>
            </a:prstTxWarp>
          </a:bodyPr>
          <a:lstStyle>
            <a:lvl1pPr algn="r">
              <a:defRPr sz="1200" b="0" i="0">
                <a:latin typeface="Open Sans Regular" charset="0"/>
                <a:cs typeface="Open Sans Regular" charset="0"/>
              </a:defRPr>
            </a:lvl1pPr>
          </a:lstStyle>
          <a:p>
            <a:endParaRPr lang="en-GB" alt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438" y="739775"/>
            <a:ext cx="6578600" cy="3700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1513" y="4687888"/>
            <a:ext cx="5375275" cy="4440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4" tIns="45716" rIns="91434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2600"/>
            <a:ext cx="291147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4" tIns="45716" rIns="91434" bIns="45716" numCol="1" anchor="b" anchorCtr="0" compatLnSpc="1">
            <a:prstTxWarp prst="textNoShape">
              <a:avLst/>
            </a:prstTxWarp>
          </a:bodyPr>
          <a:lstStyle>
            <a:lvl1pPr>
              <a:defRPr sz="1200" b="0" i="0">
                <a:latin typeface="Open Sans Regular" charset="0"/>
                <a:cs typeface="Open Sans Regular" charset="0"/>
              </a:defRPr>
            </a:lvl1pPr>
          </a:lstStyle>
          <a:p>
            <a:endParaRPr lang="en-GB" alt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05238" y="9372600"/>
            <a:ext cx="291147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4" tIns="45716" rIns="91434" bIns="45716" numCol="1" anchor="b" anchorCtr="0" compatLnSpc="1">
            <a:prstTxWarp prst="textNoShape">
              <a:avLst/>
            </a:prstTxWarp>
          </a:bodyPr>
          <a:lstStyle>
            <a:lvl1pPr algn="r">
              <a:defRPr sz="1200" b="0" i="0">
                <a:latin typeface="Open Sans Regular" charset="0"/>
                <a:cs typeface="Open Sans Regular" charset="0"/>
              </a:defRPr>
            </a:lvl1pPr>
          </a:lstStyle>
          <a:p>
            <a:fld id="{A3ADB805-8BF7-47B5-B5FB-292FECAF2630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646541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Effra" panose="020B0603020203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Effra" panose="020B0603020203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Effra" panose="020B0603020203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Effra" panose="020B0603020203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Effra" panose="020B0603020203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ADB805-8BF7-47B5-B5FB-292FECAF2630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038145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e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4.jpeg"/><Relationship Id="rId4" Type="http://schemas.openxmlformats.org/officeDocument/2006/relationships/image" Target="../media/image11.jpe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4.jpeg"/><Relationship Id="rId4" Type="http://schemas.openxmlformats.org/officeDocument/2006/relationships/image" Target="../media/image11.jpeg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1"/>
          </p:nvPr>
        </p:nvSpPr>
        <p:spPr>
          <a:xfrm>
            <a:off x="424800" y="1660500"/>
            <a:ext cx="3888000" cy="3240000"/>
          </a:xfrm>
        </p:spPr>
        <p:txBody>
          <a:bodyPr/>
          <a:lstStyle>
            <a:lvl1pPr>
              <a:buClr>
                <a:srgbClr val="862633"/>
              </a:buClr>
              <a:defRPr/>
            </a:lvl1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2"/>
          </p:nvPr>
        </p:nvSpPr>
        <p:spPr>
          <a:xfrm>
            <a:off x="4581327" y="1660500"/>
            <a:ext cx="3888000" cy="2927474"/>
          </a:xfrm>
        </p:spPr>
        <p:txBody>
          <a:bodyPr/>
          <a:lstStyle>
            <a:lvl1pPr>
              <a:buClr>
                <a:srgbClr val="862633"/>
              </a:buClr>
              <a:defRPr/>
            </a:lvl1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50903792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 i="0" cap="none" baseline="0">
                <a:solidFill>
                  <a:schemeClr val="accent1"/>
                </a:solidFill>
                <a:latin typeface="Aptos Display" panose="020B0004020202020204" pitchFamily="34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accent1"/>
              </a:buClr>
              <a:defRPr/>
            </a:lvl1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63104412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3_Title Slide (Blue footer Aptos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Placeholder 1">
            <a:extLst>
              <a:ext uri="{FF2B5EF4-FFF2-40B4-BE49-F238E27FC236}">
                <a16:creationId xmlns:a16="http://schemas.microsoft.com/office/drawing/2014/main" id="{9B004BEE-690A-6849-E669-C613CF4AE6F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" r="1077"/>
          <a:stretch/>
        </p:blipFill>
        <p:spPr bwMode="auto">
          <a:xfrm>
            <a:off x="-3818" y="1092"/>
            <a:ext cx="9147818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 userDrawn="1"/>
        </p:nvSpPr>
        <p:spPr bwMode="hidden">
          <a:xfrm>
            <a:off x="0" y="3507854"/>
            <a:ext cx="9144000" cy="1655896"/>
          </a:xfrm>
          <a:prstGeom prst="rect">
            <a:avLst/>
          </a:prstGeom>
          <a:solidFill>
            <a:srgbClr val="1D2F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424800" y="3611078"/>
            <a:ext cx="8280000" cy="689850"/>
          </a:xfrm>
        </p:spPr>
        <p:txBody>
          <a:bodyPr wrap="none"/>
          <a:lstStyle>
            <a:lvl1pPr>
              <a:lnSpc>
                <a:spcPct val="90000"/>
              </a:lnSpc>
              <a:tabLst>
                <a:tab pos="4038600" algn="l"/>
              </a:tabLst>
              <a:defRPr sz="3800" b="0" i="0" cap="none" baseline="0">
                <a:solidFill>
                  <a:schemeClr val="bg1"/>
                </a:solidFill>
                <a:latin typeface="Aptos Display" panose="020B0004020202020204" pitchFamily="34" charset="0"/>
                <a:ea typeface="Open Sans Semibold" charset="0"/>
                <a:cs typeface="Open Sans Semibold" charset="0"/>
              </a:defRPr>
            </a:lvl1pPr>
          </a:lstStyle>
          <a:p>
            <a:pPr lvl="0"/>
            <a:r>
              <a:rPr lang="en-GB" altLang="en-US" noProof="0"/>
              <a:t>Click to edit Master title style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05056D7-4B19-332D-70D9-C043C170ADFC}"/>
              </a:ext>
            </a:extLst>
          </p:cNvPr>
          <p:cNvSpPr txBox="1"/>
          <p:nvPr userDrawn="1"/>
        </p:nvSpPr>
        <p:spPr>
          <a:xfrm>
            <a:off x="424800" y="4731990"/>
            <a:ext cx="2016224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D2002E"/>
              </a:buClr>
              <a:buSzTx/>
              <a:buFont typeface="Arial" charset="0"/>
              <a:buNone/>
              <a:tabLst/>
              <a:defRPr/>
            </a:pPr>
            <a:r>
              <a:rPr kumimoji="0" lang="en-GB" sz="800" b="0" i="0" u="none" strike="noStrike" kern="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ptos Display" panose="020F0502020204030204" pitchFamily="34" charset="0"/>
                <a:cs typeface="Aptos Display" panose="020F0502020204030204" pitchFamily="34" charset="0"/>
              </a:rPr>
              <a:t>© </a:t>
            </a:r>
            <a:r>
              <a:rPr kumimoji="0" lang="en-GB" sz="800" b="0" i="0" u="none" strike="noStrike" kern="0" cap="none" spc="0" normalizeH="0" baseline="0" noProof="0" err="1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ptos Display" panose="020F0502020204030204" pitchFamily="34" charset="0"/>
                <a:cs typeface="Aptos Display" panose="020F0502020204030204" pitchFamily="34" charset="0"/>
              </a:rPr>
              <a:t>Reading</a:t>
            </a:r>
            <a:r>
              <a:rPr kumimoji="0" lang="en-GB" sz="800" b="0" i="0" u="none" strike="noStrike" kern="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ptos Display" panose="020F0502020204030204" pitchFamily="34" charset="0"/>
                <a:cs typeface="Aptos Display" panose="020F0502020204030204" pitchFamily="34" charset="0"/>
              </a:rPr>
              <a:t> School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F9A53EA-5FF7-5B3C-DA00-19D35B93135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40352" y="267494"/>
            <a:ext cx="1131590" cy="113159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3E28200-98F3-554B-3C0B-3274EC4B878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10506"/>
            <a:ext cx="9144000" cy="1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357767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2_Title Slide (Whole slide pic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Placeholder 1">
            <a:extLst>
              <a:ext uri="{FF2B5EF4-FFF2-40B4-BE49-F238E27FC236}">
                <a16:creationId xmlns:a16="http://schemas.microsoft.com/office/drawing/2014/main" id="{AA1AE2CE-6D2B-A14E-8CA2-58EF77D8961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94" b="1236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 userDrawn="1"/>
        </p:nvSpPr>
        <p:spPr>
          <a:xfrm>
            <a:off x="424800" y="4731990"/>
            <a:ext cx="2016224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D2002E"/>
              </a:buClr>
              <a:buSzTx/>
              <a:buFont typeface="Arial" charset="0"/>
              <a:buNone/>
              <a:tabLst/>
              <a:defRPr/>
            </a:pPr>
            <a:r>
              <a:rPr kumimoji="0" lang="en-GB" sz="800" b="0" i="0" u="none" strike="noStrike" kern="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ptos Display" panose="020F0502020204030204" pitchFamily="34" charset="0"/>
                <a:cs typeface="Aptos Display" panose="020F0502020204030204" pitchFamily="34" charset="0"/>
              </a:rPr>
              <a:t>© </a:t>
            </a:r>
            <a:r>
              <a:rPr kumimoji="0" lang="en-GB" sz="800" b="0" i="0" u="none" strike="noStrike" kern="0" cap="none" spc="0" normalizeH="0" baseline="0" noProof="0" err="1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ptos Display" panose="020F0502020204030204" pitchFamily="34" charset="0"/>
                <a:cs typeface="Aptos Display" panose="020F0502020204030204" pitchFamily="34" charset="0"/>
              </a:rPr>
              <a:t>Reading</a:t>
            </a:r>
            <a:r>
              <a:rPr kumimoji="0" lang="en-GB" sz="800" b="0" i="0" u="none" strike="noStrike" kern="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ptos Display" panose="020F0502020204030204" pitchFamily="34" charset="0"/>
                <a:cs typeface="Aptos Display" panose="020F0502020204030204" pitchFamily="34" charset="0"/>
              </a:rPr>
              <a:t> School</a:t>
            </a:r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424800" y="3744417"/>
            <a:ext cx="8280000" cy="689850"/>
          </a:xfrm>
          <a:effectLst>
            <a:outerShdw blurRad="50800" dist="38100" dir="5400000" algn="ctr" rotWithShape="0">
              <a:schemeClr val="tx2">
                <a:lumMod val="65000"/>
                <a:lumOff val="35000"/>
              </a:schemeClr>
            </a:outerShdw>
          </a:effectLst>
        </p:spPr>
        <p:txBody>
          <a:bodyPr wrap="none"/>
          <a:lstStyle>
            <a:lvl1pPr>
              <a:lnSpc>
                <a:spcPct val="90000"/>
              </a:lnSpc>
              <a:tabLst>
                <a:tab pos="4038600" algn="l"/>
              </a:tabLst>
              <a:defRPr sz="3800" b="0" i="0" cap="none" baseline="0">
                <a:solidFill>
                  <a:schemeClr val="bg1"/>
                </a:solidFill>
                <a:latin typeface="Aptos Display" panose="020B0004020202020204" pitchFamily="34" charset="0"/>
                <a:ea typeface="Open Sans Semibold" charset="0"/>
                <a:cs typeface="Open Sans Semibold" charset="0"/>
              </a:defRPr>
            </a:lvl1pPr>
          </a:lstStyle>
          <a:p>
            <a:pPr lvl="0"/>
            <a:r>
              <a:rPr lang="en-GB" altLang="en-US" noProof="0"/>
              <a:t>Click to edit Master title style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1EE4E57-0CE8-5A22-EBBB-A9A34447D12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40352" y="267494"/>
            <a:ext cx="1131590" cy="1131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618678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3_900 year splash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Placeholder 1">
            <a:extLst>
              <a:ext uri="{FF2B5EF4-FFF2-40B4-BE49-F238E27FC236}">
                <a16:creationId xmlns:a16="http://schemas.microsoft.com/office/drawing/2014/main" id="{AA1AE2CE-6D2B-A14E-8CA2-58EF77D8961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9807"/>
            <a:ext cx="9144000" cy="5153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8695947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1_Title Slide (Blue footer Garamond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Placeholder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65" b="-6541"/>
          <a:stretch/>
        </p:blipFill>
        <p:spPr bwMode="auto">
          <a:xfrm>
            <a:off x="0" y="1"/>
            <a:ext cx="9144000" cy="5094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6A9D291-55E4-CA7E-ED46-77FB8474B9BF}"/>
              </a:ext>
            </a:extLst>
          </p:cNvPr>
          <p:cNvSpPr/>
          <p:nvPr userDrawn="1"/>
        </p:nvSpPr>
        <p:spPr bwMode="hidden">
          <a:xfrm>
            <a:off x="0" y="3507854"/>
            <a:ext cx="9144000" cy="1635645"/>
          </a:xfrm>
          <a:prstGeom prst="rect">
            <a:avLst/>
          </a:prstGeom>
          <a:solidFill>
            <a:srgbClr val="1D2F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2B2D5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42DBDFD-A7A8-5770-53FE-CBBAB3BC645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424800" y="3611078"/>
            <a:ext cx="8280000" cy="689850"/>
          </a:xfrm>
        </p:spPr>
        <p:txBody>
          <a:bodyPr wrap="none"/>
          <a:lstStyle>
            <a:lvl1pPr>
              <a:lnSpc>
                <a:spcPct val="90000"/>
              </a:lnSpc>
              <a:tabLst>
                <a:tab pos="4038600" algn="l"/>
              </a:tabLst>
              <a:defRPr sz="3800" b="0" i="1" cap="none" baseline="0">
                <a:solidFill>
                  <a:schemeClr val="bg1"/>
                </a:solidFill>
                <a:latin typeface="Garamond" panose="02020404030301010803" pitchFamily="18" charset="0"/>
                <a:ea typeface="Open Sans Semibold" charset="0"/>
                <a:cs typeface="Open Sans Semibold" charset="0"/>
              </a:defRPr>
            </a:lvl1pPr>
          </a:lstStyle>
          <a:p>
            <a:pPr lvl="0"/>
            <a:r>
              <a:rPr lang="en-GB" altLang="en-US" noProof="0"/>
              <a:t>Click to edit Master title style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FEB9907-EEB8-D076-084C-0E3FC18131FC}"/>
              </a:ext>
            </a:extLst>
          </p:cNvPr>
          <p:cNvSpPr txBox="1"/>
          <p:nvPr userDrawn="1"/>
        </p:nvSpPr>
        <p:spPr>
          <a:xfrm>
            <a:off x="424800" y="4731990"/>
            <a:ext cx="2016224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D2002E"/>
              </a:buClr>
              <a:buSzTx/>
              <a:buFont typeface="Arial" charset="0"/>
              <a:buNone/>
              <a:tabLst/>
              <a:defRPr/>
            </a:pPr>
            <a:r>
              <a:rPr kumimoji="0" lang="en-GB" sz="800" b="0" i="0" u="none" strike="noStrike" kern="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ptos Display" panose="020F0502020204030204" pitchFamily="34" charset="0"/>
                <a:cs typeface="Aptos Display" panose="020F0502020204030204" pitchFamily="34" charset="0"/>
              </a:rPr>
              <a:t>© </a:t>
            </a:r>
            <a:r>
              <a:rPr kumimoji="0" lang="en-GB" sz="800" b="0" i="0" u="none" strike="noStrike" kern="0" cap="none" spc="0" normalizeH="0" baseline="0" noProof="0" err="1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ptos Display" panose="020F0502020204030204" pitchFamily="34" charset="0"/>
                <a:cs typeface="Aptos Display" panose="020F0502020204030204" pitchFamily="34" charset="0"/>
              </a:rPr>
              <a:t>Reading</a:t>
            </a:r>
            <a:r>
              <a:rPr kumimoji="0" lang="en-GB" sz="800" b="0" i="0" u="none" strike="noStrike" kern="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ptos Display" panose="020F0502020204030204" pitchFamily="34" charset="0"/>
                <a:cs typeface="Aptos Display" panose="020F0502020204030204" pitchFamily="34" charset="0"/>
              </a:rPr>
              <a:t> School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9D0A8F8-1771-FF64-1D03-BD1849857C2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10506"/>
            <a:ext cx="9144000" cy="119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995BAC6-5CDE-3EE2-0B6B-6ABEECBAF19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40352" y="267494"/>
            <a:ext cx="1131590" cy="1131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55276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2_Title Slide (Blue footer Garamond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Placeholder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65" b="-6541"/>
          <a:stretch/>
        </p:blipFill>
        <p:spPr bwMode="auto">
          <a:xfrm>
            <a:off x="0" y="1"/>
            <a:ext cx="9144000" cy="5094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6A9D291-55E4-CA7E-ED46-77FB8474B9BF}"/>
              </a:ext>
            </a:extLst>
          </p:cNvPr>
          <p:cNvSpPr/>
          <p:nvPr userDrawn="1"/>
        </p:nvSpPr>
        <p:spPr bwMode="hidden">
          <a:xfrm>
            <a:off x="0" y="3507854"/>
            <a:ext cx="9144000" cy="1635645"/>
          </a:xfrm>
          <a:prstGeom prst="rect">
            <a:avLst/>
          </a:prstGeom>
          <a:solidFill>
            <a:srgbClr val="1D2F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2B2D5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42DBDFD-A7A8-5770-53FE-CBBAB3BC645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424800" y="3611078"/>
            <a:ext cx="8280000" cy="689850"/>
          </a:xfrm>
        </p:spPr>
        <p:txBody>
          <a:bodyPr wrap="none"/>
          <a:lstStyle>
            <a:lvl1pPr>
              <a:lnSpc>
                <a:spcPct val="90000"/>
              </a:lnSpc>
              <a:tabLst>
                <a:tab pos="4038600" algn="l"/>
              </a:tabLst>
              <a:defRPr sz="3800" b="0" i="1" cap="none" baseline="0">
                <a:solidFill>
                  <a:schemeClr val="bg1"/>
                </a:solidFill>
                <a:latin typeface="Garamond" panose="02020404030301010803" pitchFamily="18" charset="0"/>
                <a:ea typeface="Open Sans Semibold" charset="0"/>
                <a:cs typeface="Open Sans Semibold" charset="0"/>
              </a:defRPr>
            </a:lvl1pPr>
          </a:lstStyle>
          <a:p>
            <a:pPr lvl="0"/>
            <a:r>
              <a:rPr lang="en-GB" altLang="en-US" noProof="0"/>
              <a:t>Click to edit Master title style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FEB9907-EEB8-D076-084C-0E3FC18131FC}"/>
              </a:ext>
            </a:extLst>
          </p:cNvPr>
          <p:cNvSpPr txBox="1"/>
          <p:nvPr userDrawn="1"/>
        </p:nvSpPr>
        <p:spPr>
          <a:xfrm>
            <a:off x="424800" y="4731990"/>
            <a:ext cx="2016224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D2002E"/>
              </a:buClr>
              <a:buSzTx/>
              <a:buFont typeface="Arial" charset="0"/>
              <a:buNone/>
              <a:tabLst/>
              <a:defRPr/>
            </a:pPr>
            <a:r>
              <a:rPr kumimoji="0" lang="en-GB" sz="800" b="0" i="0" u="none" strike="noStrike" kern="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ptos Display" panose="020F0502020204030204" pitchFamily="34" charset="0"/>
                <a:cs typeface="Aptos Display" panose="020F0502020204030204" pitchFamily="34" charset="0"/>
              </a:rPr>
              <a:t>© </a:t>
            </a:r>
            <a:r>
              <a:rPr kumimoji="0" lang="en-GB" sz="800" b="0" i="0" u="none" strike="noStrike" kern="0" cap="none" spc="0" normalizeH="0" baseline="0" noProof="0" err="1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ptos Display" panose="020F0502020204030204" pitchFamily="34" charset="0"/>
                <a:cs typeface="Aptos Display" panose="020F0502020204030204" pitchFamily="34" charset="0"/>
              </a:rPr>
              <a:t>Reading</a:t>
            </a:r>
            <a:r>
              <a:rPr kumimoji="0" lang="en-GB" sz="800" b="0" i="0" u="none" strike="noStrike" kern="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ptos Display" panose="020F0502020204030204" pitchFamily="34" charset="0"/>
                <a:cs typeface="Aptos Display" panose="020F0502020204030204" pitchFamily="34" charset="0"/>
              </a:rPr>
              <a:t> School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9D0A8F8-1771-FF64-1D03-BD1849857C2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10506"/>
            <a:ext cx="9144000" cy="119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995BAC6-5CDE-3EE2-0B6B-6ABEECBAF19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16216" y="267494"/>
            <a:ext cx="1131590" cy="113159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02F0338-078A-9F0D-65DB-9E25A9AEC1A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40352" y="263352"/>
            <a:ext cx="1131590" cy="1131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494170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4_Title Slide 3 images (Blue footer Aptos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CD520744-5257-6EA9-C7D6-C32C8B64E93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88" r="30088"/>
          <a:stretch/>
        </p:blipFill>
        <p:spPr>
          <a:xfrm>
            <a:off x="6071522" y="0"/>
            <a:ext cx="3072478" cy="51435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4DB6712-94AE-3E30-E851-5D65D08F258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2" t="15880" r="6652" b="-15880"/>
          <a:stretch/>
        </p:blipFill>
        <p:spPr>
          <a:xfrm>
            <a:off x="3035761" y="0"/>
            <a:ext cx="3072478" cy="515256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A5544CC-239B-5325-A8C5-13914BF9F4A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61" t="8708" r="12061" b="-8708"/>
          <a:stretch/>
        </p:blipFill>
        <p:spPr>
          <a:xfrm>
            <a:off x="0" y="0"/>
            <a:ext cx="3059832" cy="5143500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 bwMode="hidden">
          <a:xfrm>
            <a:off x="-7200" y="3435846"/>
            <a:ext cx="9151200" cy="1707654"/>
          </a:xfrm>
          <a:prstGeom prst="rect">
            <a:avLst/>
          </a:prstGeom>
          <a:solidFill>
            <a:srgbClr val="1D2F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424800" y="3611078"/>
            <a:ext cx="8280000" cy="689850"/>
          </a:xfrm>
        </p:spPr>
        <p:txBody>
          <a:bodyPr wrap="none"/>
          <a:lstStyle>
            <a:lvl1pPr>
              <a:lnSpc>
                <a:spcPct val="90000"/>
              </a:lnSpc>
              <a:tabLst>
                <a:tab pos="4038600" algn="l"/>
              </a:tabLst>
              <a:defRPr sz="3800" b="0" i="0" cap="none" baseline="0">
                <a:solidFill>
                  <a:schemeClr val="bg1"/>
                </a:solidFill>
                <a:latin typeface="Aptos Display" panose="020B0004020202020204" pitchFamily="34" charset="0"/>
                <a:ea typeface="Open Sans Semibold" charset="0"/>
                <a:cs typeface="Open Sans Semibold" charset="0"/>
              </a:defRPr>
            </a:lvl1pPr>
          </a:lstStyle>
          <a:p>
            <a:pPr lvl="0"/>
            <a:r>
              <a:rPr lang="en-GB" altLang="en-US" noProof="0"/>
              <a:t>Click to edit Master title style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05056D7-4B19-332D-70D9-C043C170ADFC}"/>
              </a:ext>
            </a:extLst>
          </p:cNvPr>
          <p:cNvSpPr txBox="1"/>
          <p:nvPr userDrawn="1"/>
        </p:nvSpPr>
        <p:spPr>
          <a:xfrm>
            <a:off x="424800" y="4731990"/>
            <a:ext cx="2016224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D2002E"/>
              </a:buClr>
              <a:buSzTx/>
              <a:buFont typeface="Arial" charset="0"/>
              <a:buNone/>
              <a:tabLst/>
              <a:defRPr/>
            </a:pPr>
            <a:r>
              <a:rPr kumimoji="0" lang="en-GB" sz="800" b="0" i="0" u="none" strike="noStrike" kern="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ptos Display" panose="020F0502020204030204" pitchFamily="34" charset="0"/>
                <a:cs typeface="Aptos Display" panose="020F0502020204030204" pitchFamily="34" charset="0"/>
              </a:rPr>
              <a:t>© </a:t>
            </a:r>
            <a:r>
              <a:rPr kumimoji="0" lang="en-GB" sz="800" b="0" i="0" u="none" strike="noStrike" kern="0" cap="none" spc="0" normalizeH="0" baseline="0" noProof="0" err="1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ptos Display" panose="020F0502020204030204" pitchFamily="34" charset="0"/>
                <a:cs typeface="Aptos Display" panose="020F0502020204030204" pitchFamily="34" charset="0"/>
              </a:rPr>
              <a:t>Reading</a:t>
            </a:r>
            <a:r>
              <a:rPr kumimoji="0" lang="en-GB" sz="800" b="0" i="0" u="none" strike="noStrike" kern="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ptos Display" panose="020F0502020204030204" pitchFamily="34" charset="0"/>
                <a:cs typeface="Aptos Display" panose="020F0502020204030204" pitchFamily="34" charset="0"/>
              </a:rPr>
              <a:t> School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F3E28200-98F3-554B-3C0B-3274EC4B8789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00" y="3435846"/>
            <a:ext cx="9151200" cy="119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42D21DA-A199-2651-D01B-9E88C1C446C6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40352" y="267494"/>
            <a:ext cx="1131590" cy="1131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718525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5_Title Slide 3 images (Blue footer Aptos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CD520744-5257-6EA9-C7D6-C32C8B64E93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88" r="30088"/>
          <a:stretch/>
        </p:blipFill>
        <p:spPr>
          <a:xfrm>
            <a:off x="6071522" y="0"/>
            <a:ext cx="3072478" cy="515256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4DB6712-94AE-3E30-E851-5D65D08F258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2" t="15880" r="6652" b="-15880"/>
          <a:stretch/>
        </p:blipFill>
        <p:spPr>
          <a:xfrm>
            <a:off x="3035761" y="0"/>
            <a:ext cx="3072478" cy="515256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A5544CC-239B-5325-A8C5-13914BF9F4A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61" t="8708" r="12061" b="-8708"/>
          <a:stretch/>
        </p:blipFill>
        <p:spPr>
          <a:xfrm>
            <a:off x="0" y="0"/>
            <a:ext cx="3059832" cy="5143500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 bwMode="hidden">
          <a:xfrm>
            <a:off x="0" y="3501203"/>
            <a:ext cx="9144000" cy="1655896"/>
          </a:xfrm>
          <a:prstGeom prst="rect">
            <a:avLst/>
          </a:prstGeom>
          <a:solidFill>
            <a:srgbClr val="1D2F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424800" y="3611078"/>
            <a:ext cx="8280000" cy="689850"/>
          </a:xfrm>
        </p:spPr>
        <p:txBody>
          <a:bodyPr wrap="none"/>
          <a:lstStyle>
            <a:lvl1pPr>
              <a:lnSpc>
                <a:spcPct val="90000"/>
              </a:lnSpc>
              <a:tabLst>
                <a:tab pos="4038600" algn="l"/>
              </a:tabLst>
              <a:defRPr sz="3800" b="0" i="0" cap="none" baseline="0">
                <a:solidFill>
                  <a:schemeClr val="bg1"/>
                </a:solidFill>
                <a:latin typeface="Aptos Display" panose="020B0004020202020204" pitchFamily="34" charset="0"/>
                <a:ea typeface="Open Sans Semibold" charset="0"/>
                <a:cs typeface="Open Sans Semibold" charset="0"/>
              </a:defRPr>
            </a:lvl1pPr>
          </a:lstStyle>
          <a:p>
            <a:pPr lvl="0"/>
            <a:r>
              <a:rPr lang="en-GB" altLang="en-US" noProof="0"/>
              <a:t>Click to edit Master title style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05056D7-4B19-332D-70D9-C043C170ADFC}"/>
              </a:ext>
            </a:extLst>
          </p:cNvPr>
          <p:cNvSpPr txBox="1"/>
          <p:nvPr userDrawn="1"/>
        </p:nvSpPr>
        <p:spPr>
          <a:xfrm>
            <a:off x="439200" y="4731990"/>
            <a:ext cx="2016224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D2002E"/>
              </a:buClr>
              <a:buSzTx/>
              <a:buFont typeface="Arial" charset="0"/>
              <a:buNone/>
              <a:tabLst/>
              <a:defRPr/>
            </a:pPr>
            <a:r>
              <a:rPr kumimoji="0" lang="en-GB" sz="800" b="0" i="0" u="none" strike="noStrike" kern="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ptos Display" panose="020F0502020204030204" pitchFamily="34" charset="0"/>
                <a:cs typeface="Aptos Display" panose="020F0502020204030204" pitchFamily="34" charset="0"/>
              </a:rPr>
              <a:t>© </a:t>
            </a:r>
            <a:r>
              <a:rPr kumimoji="0" lang="en-GB" sz="800" b="0" i="0" u="none" strike="noStrike" kern="0" cap="none" spc="0" normalizeH="0" baseline="0" noProof="0" err="1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ptos Display" panose="020F0502020204030204" pitchFamily="34" charset="0"/>
                <a:cs typeface="Aptos Display" panose="020F0502020204030204" pitchFamily="34" charset="0"/>
              </a:rPr>
              <a:t>Reading</a:t>
            </a:r>
            <a:r>
              <a:rPr kumimoji="0" lang="en-GB" sz="800" b="0" i="0" u="none" strike="noStrike" kern="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ptos Display" panose="020F0502020204030204" pitchFamily="34" charset="0"/>
                <a:cs typeface="Aptos Display" panose="020F0502020204030204" pitchFamily="34" charset="0"/>
              </a:rPr>
              <a:t> School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F3E28200-98F3-554B-3C0B-3274EC4B8789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45545"/>
            <a:ext cx="9144000" cy="119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98A62AE-8AA0-9410-95E9-380071733495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16216" y="267494"/>
            <a:ext cx="1131590" cy="113159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FF01FD5-0480-3F3B-0165-418DD7E99EFC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40352" y="263352"/>
            <a:ext cx="1131590" cy="1131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611573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 bwMode="hidden">
          <a:xfrm>
            <a:off x="0" y="0"/>
            <a:ext cx="9144000" cy="51435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0245A54-9EB1-E3FC-36B7-6064A75216C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267494"/>
            <a:ext cx="794742" cy="79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505558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 (School Gree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 bwMode="hidden">
          <a:xfrm>
            <a:off x="0" y="0"/>
            <a:ext cx="9144000" cy="5143500"/>
          </a:xfrm>
          <a:prstGeom prst="rect">
            <a:avLst/>
          </a:prstGeom>
          <a:solidFill>
            <a:srgbClr val="009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A5EE39B-4624-D12D-9BD5-C40B94C90B5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267494"/>
            <a:ext cx="794742" cy="79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088499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 (County Re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 bwMode="hidden">
          <a:xfrm>
            <a:off x="0" y="0"/>
            <a:ext cx="9144000" cy="5143500"/>
          </a:xfrm>
          <a:prstGeom prst="rect">
            <a:avLst/>
          </a:prstGeom>
          <a:solidFill>
            <a:srgbClr val="7005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D1214F1-61D5-2D68-93A4-4D2C4951E65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267494"/>
            <a:ext cx="794742" cy="79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212009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 (East pin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 bwMode="hidden">
          <a:xfrm>
            <a:off x="0" y="0"/>
            <a:ext cx="9179496" cy="5143500"/>
          </a:xfrm>
          <a:prstGeom prst="rect">
            <a:avLst/>
          </a:prstGeom>
          <a:solidFill>
            <a:srgbClr val="F29F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1D2F5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1D2F53"/>
              </a:buClr>
              <a:defRPr>
                <a:solidFill>
                  <a:srgbClr val="1D2F53"/>
                </a:solidFill>
              </a:defRPr>
            </a:lvl1pPr>
            <a:lvl2pPr>
              <a:buClr>
                <a:srgbClr val="1D2F53"/>
              </a:buClr>
              <a:defRPr>
                <a:solidFill>
                  <a:srgbClr val="1D2F53"/>
                </a:solidFill>
              </a:defRPr>
            </a:lvl2pPr>
            <a:lvl3pPr>
              <a:buClr>
                <a:srgbClr val="1D2F53"/>
              </a:buClr>
              <a:defRPr>
                <a:solidFill>
                  <a:srgbClr val="1D2F53"/>
                </a:solidFill>
              </a:defRPr>
            </a:lvl3pPr>
            <a:lvl4pPr>
              <a:buClr>
                <a:srgbClr val="1D2F53"/>
              </a:buClr>
              <a:defRPr>
                <a:solidFill>
                  <a:srgbClr val="1D2F53"/>
                </a:solidFill>
              </a:defRPr>
            </a:lvl4pPr>
            <a:lvl5pPr>
              <a:buClr>
                <a:srgbClr val="1D2F53"/>
              </a:buClr>
              <a:defRPr>
                <a:solidFill>
                  <a:srgbClr val="1D2F53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D1214F1-61D5-2D68-93A4-4D2C4951E65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267494"/>
            <a:ext cx="794742" cy="79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963779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Title and Content (West gol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 bwMode="hidden">
          <a:xfrm>
            <a:off x="0" y="0"/>
            <a:ext cx="9179496" cy="5143500"/>
          </a:xfrm>
          <a:prstGeom prst="rect">
            <a:avLst/>
          </a:prstGeom>
          <a:solidFill>
            <a:srgbClr val="F9B2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1D2F5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1D2F53"/>
              </a:buClr>
              <a:defRPr>
                <a:solidFill>
                  <a:srgbClr val="1D2F53"/>
                </a:solidFill>
              </a:defRPr>
            </a:lvl1pPr>
            <a:lvl2pPr>
              <a:buClr>
                <a:srgbClr val="1D2F53"/>
              </a:buClr>
              <a:defRPr>
                <a:solidFill>
                  <a:srgbClr val="1D2F53"/>
                </a:solidFill>
              </a:defRPr>
            </a:lvl2pPr>
            <a:lvl3pPr>
              <a:buClr>
                <a:srgbClr val="1D2F53"/>
              </a:buClr>
              <a:defRPr>
                <a:solidFill>
                  <a:srgbClr val="1D2F53"/>
                </a:solidFill>
              </a:defRPr>
            </a:lvl3pPr>
            <a:lvl4pPr>
              <a:buClr>
                <a:srgbClr val="1D2F53"/>
              </a:buClr>
              <a:defRPr>
                <a:solidFill>
                  <a:srgbClr val="1D2F53"/>
                </a:solidFill>
              </a:defRPr>
            </a:lvl4pPr>
            <a:lvl5pPr>
              <a:buClr>
                <a:srgbClr val="1D2F53"/>
              </a:buClr>
              <a:defRPr>
                <a:solidFill>
                  <a:srgbClr val="1D2F53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D1214F1-61D5-2D68-93A4-4D2C4951E65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267494"/>
            <a:ext cx="794742" cy="79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728958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Title and Content (Laud 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 bwMode="hidden">
          <a:xfrm>
            <a:off x="0" y="0"/>
            <a:ext cx="9179496" cy="5143500"/>
          </a:xfrm>
          <a:prstGeom prst="rect">
            <a:avLst/>
          </a:prstGeom>
          <a:solidFill>
            <a:srgbClr val="A1DA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1D2F5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1D2F53"/>
              </a:buClr>
              <a:defRPr>
                <a:solidFill>
                  <a:srgbClr val="1D2F53"/>
                </a:solidFill>
              </a:defRPr>
            </a:lvl1pPr>
            <a:lvl2pPr>
              <a:buClr>
                <a:srgbClr val="1D2F53"/>
              </a:buClr>
              <a:defRPr>
                <a:solidFill>
                  <a:srgbClr val="1D2F53"/>
                </a:solidFill>
              </a:defRPr>
            </a:lvl2pPr>
            <a:lvl3pPr>
              <a:buClr>
                <a:srgbClr val="1D2F53"/>
              </a:buClr>
              <a:defRPr>
                <a:solidFill>
                  <a:srgbClr val="1D2F53"/>
                </a:solidFill>
              </a:defRPr>
            </a:lvl3pPr>
            <a:lvl4pPr>
              <a:buClr>
                <a:srgbClr val="1D2F53"/>
              </a:buClr>
              <a:defRPr>
                <a:solidFill>
                  <a:srgbClr val="1D2F53"/>
                </a:solidFill>
              </a:defRPr>
            </a:lvl4pPr>
            <a:lvl5pPr>
              <a:buClr>
                <a:srgbClr val="1D2F53"/>
              </a:buClr>
              <a:defRPr>
                <a:solidFill>
                  <a:srgbClr val="1D2F53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D1214F1-61D5-2D68-93A4-4D2C4951E65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267494"/>
            <a:ext cx="794742" cy="79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06039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 (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 bwMode="hidden">
          <a:xfrm>
            <a:off x="0" y="5765"/>
            <a:ext cx="9144000" cy="5143500"/>
          </a:xfrm>
          <a:prstGeom prst="rect">
            <a:avLst/>
          </a:prstGeom>
          <a:solidFill>
            <a:srgbClr val="1D2F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19C3622-F89A-55A9-37D2-7398F1B4943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267494"/>
            <a:ext cx="794742" cy="79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486022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 bwMode="hidden">
          <a:xfrm>
            <a:off x="0" y="0"/>
            <a:ext cx="9144000" cy="51435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1"/>
          </p:nvPr>
        </p:nvSpPr>
        <p:spPr>
          <a:xfrm>
            <a:off x="424800" y="1660500"/>
            <a:ext cx="3888000" cy="3240000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4581327" y="1660500"/>
            <a:ext cx="3888000" cy="3240000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0A85EFC-EC4F-8D69-4441-8F6DD3F41D0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267494"/>
            <a:ext cx="794742" cy="79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848305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 bwMode="hidden"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1"/>
          </p:nvPr>
        </p:nvSpPr>
        <p:spPr>
          <a:xfrm>
            <a:off x="424800" y="357504"/>
            <a:ext cx="8280000" cy="4428492"/>
          </a:xfrm>
        </p:spPr>
        <p:txBody>
          <a:bodyPr/>
          <a:lstStyle>
            <a:lvl1pPr>
              <a:buClr>
                <a:schemeClr val="accent1"/>
              </a:buClr>
              <a:defRPr/>
            </a:lvl1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8F285BF-24FF-F007-B0D2-DDC170CD100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267494"/>
            <a:ext cx="794742" cy="79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92143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(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 bwMode="hidden">
          <a:xfrm>
            <a:off x="0" y="0"/>
            <a:ext cx="9144000" cy="5143500"/>
          </a:xfrm>
          <a:prstGeom prst="rect">
            <a:avLst/>
          </a:prstGeom>
          <a:solidFill>
            <a:srgbClr val="1D2F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Content Placeholder 5"/>
          <p:cNvSpPr>
            <a:spLocks noGrp="1"/>
          </p:cNvSpPr>
          <p:nvPr>
            <p:ph sz="quarter" idx="11"/>
          </p:nvPr>
        </p:nvSpPr>
        <p:spPr>
          <a:xfrm>
            <a:off x="424800" y="915566"/>
            <a:ext cx="8280000" cy="3870430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9663193" y="-2363492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513A1A4-740E-8B2A-1F65-A13D1FA6523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267494"/>
            <a:ext cx="794742" cy="79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214450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 (County re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 bwMode="hidden">
          <a:xfrm>
            <a:off x="0" y="0"/>
            <a:ext cx="9144000" cy="5143500"/>
          </a:xfrm>
          <a:prstGeom prst="rect">
            <a:avLst/>
          </a:prstGeom>
          <a:solidFill>
            <a:srgbClr val="7005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Content Placeholder 5"/>
          <p:cNvSpPr>
            <a:spLocks noGrp="1"/>
          </p:cNvSpPr>
          <p:nvPr>
            <p:ph sz="quarter" idx="11"/>
          </p:nvPr>
        </p:nvSpPr>
        <p:spPr>
          <a:xfrm>
            <a:off x="424800" y="915566"/>
            <a:ext cx="8280000" cy="3870430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9663193" y="-2363492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62D8141-04E8-12AD-D2AB-D93BC85021E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267494"/>
            <a:ext cx="794742" cy="79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13291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 (School gree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 bwMode="hidden">
          <a:xfrm>
            <a:off x="0" y="0"/>
            <a:ext cx="9144000" cy="5143500"/>
          </a:xfrm>
          <a:prstGeom prst="rect">
            <a:avLst/>
          </a:prstGeom>
          <a:solidFill>
            <a:srgbClr val="009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Content Placeholder 5"/>
          <p:cNvSpPr>
            <a:spLocks noGrp="1"/>
          </p:cNvSpPr>
          <p:nvPr>
            <p:ph sz="quarter" idx="11"/>
          </p:nvPr>
        </p:nvSpPr>
        <p:spPr>
          <a:xfrm>
            <a:off x="424800" y="915566"/>
            <a:ext cx="8280000" cy="3870430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9663193" y="-2363492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6328363-50E8-8615-3ED2-C3F6BF34F3D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267494"/>
            <a:ext cx="794742" cy="79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255956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 (Laud 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 bwMode="hidden">
          <a:xfrm>
            <a:off x="0" y="0"/>
            <a:ext cx="9144000" cy="5143500"/>
          </a:xfrm>
          <a:prstGeom prst="rect">
            <a:avLst/>
          </a:prstGeom>
          <a:solidFill>
            <a:srgbClr val="A1DA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Content Placeholder 5"/>
          <p:cNvSpPr>
            <a:spLocks noGrp="1"/>
          </p:cNvSpPr>
          <p:nvPr>
            <p:ph sz="quarter" idx="11"/>
          </p:nvPr>
        </p:nvSpPr>
        <p:spPr>
          <a:xfrm>
            <a:off x="424800" y="915566"/>
            <a:ext cx="8280000" cy="3870430"/>
          </a:xfrm>
        </p:spPr>
        <p:txBody>
          <a:bodyPr/>
          <a:lstStyle>
            <a:lvl1pPr>
              <a:buClr>
                <a:srgbClr val="1D2F53"/>
              </a:buClr>
              <a:defRPr>
                <a:solidFill>
                  <a:srgbClr val="1D2F53"/>
                </a:solidFill>
              </a:defRPr>
            </a:lvl1pPr>
            <a:lvl2pPr>
              <a:buClr>
                <a:srgbClr val="1D2F53"/>
              </a:buClr>
              <a:defRPr>
                <a:solidFill>
                  <a:srgbClr val="1D2F53"/>
                </a:solidFill>
              </a:defRPr>
            </a:lvl2pPr>
            <a:lvl3pPr>
              <a:buClr>
                <a:srgbClr val="1D2F53"/>
              </a:buClr>
              <a:defRPr>
                <a:solidFill>
                  <a:srgbClr val="1D2F53"/>
                </a:solidFill>
              </a:defRPr>
            </a:lvl3pPr>
            <a:lvl4pPr>
              <a:buClr>
                <a:srgbClr val="1D2F53"/>
              </a:buClr>
              <a:defRPr>
                <a:solidFill>
                  <a:srgbClr val="1D2F53"/>
                </a:solidFill>
              </a:defRPr>
            </a:lvl4pPr>
            <a:lvl5pPr>
              <a:buClr>
                <a:srgbClr val="1D2F53"/>
              </a:buClr>
              <a:defRPr>
                <a:solidFill>
                  <a:srgbClr val="1D2F53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9663193" y="-2363492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513A1A4-740E-8B2A-1F65-A13D1FA6523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267494"/>
            <a:ext cx="794742" cy="79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43358"/>
      </p:ext>
    </p:extLst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 (East pin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 bwMode="hidden">
          <a:xfrm>
            <a:off x="0" y="0"/>
            <a:ext cx="9144000" cy="5143500"/>
          </a:xfrm>
          <a:prstGeom prst="rect">
            <a:avLst/>
          </a:prstGeom>
          <a:solidFill>
            <a:srgbClr val="F29F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Content Placeholder 5"/>
          <p:cNvSpPr>
            <a:spLocks noGrp="1"/>
          </p:cNvSpPr>
          <p:nvPr>
            <p:ph sz="quarter" idx="11"/>
          </p:nvPr>
        </p:nvSpPr>
        <p:spPr>
          <a:xfrm>
            <a:off x="424800" y="915566"/>
            <a:ext cx="8280000" cy="3870430"/>
          </a:xfrm>
        </p:spPr>
        <p:txBody>
          <a:bodyPr/>
          <a:lstStyle>
            <a:lvl1pPr>
              <a:buClr>
                <a:srgbClr val="1D2F53"/>
              </a:buClr>
              <a:defRPr>
                <a:solidFill>
                  <a:srgbClr val="1D2F53"/>
                </a:solidFill>
              </a:defRPr>
            </a:lvl1pPr>
            <a:lvl2pPr>
              <a:buClr>
                <a:srgbClr val="1D2F53"/>
              </a:buClr>
              <a:defRPr>
                <a:solidFill>
                  <a:srgbClr val="1D2F53"/>
                </a:solidFill>
              </a:defRPr>
            </a:lvl2pPr>
            <a:lvl3pPr>
              <a:buClr>
                <a:srgbClr val="1D2F53"/>
              </a:buClr>
              <a:defRPr>
                <a:solidFill>
                  <a:srgbClr val="1D2F53"/>
                </a:solidFill>
              </a:defRPr>
            </a:lvl3pPr>
            <a:lvl4pPr>
              <a:buClr>
                <a:srgbClr val="1D2F53"/>
              </a:buClr>
              <a:defRPr>
                <a:solidFill>
                  <a:srgbClr val="1D2F53"/>
                </a:solidFill>
              </a:defRPr>
            </a:lvl4pPr>
            <a:lvl5pPr>
              <a:buClr>
                <a:srgbClr val="1D2F53"/>
              </a:buClr>
              <a:defRPr>
                <a:solidFill>
                  <a:srgbClr val="1D2F53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9663193" y="-2363492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513A1A4-740E-8B2A-1F65-A13D1FA6523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267494"/>
            <a:ext cx="794742" cy="79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145080"/>
      </p:ext>
    </p:extLst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 (West gol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 bwMode="hidden">
          <a:xfrm>
            <a:off x="0" y="0"/>
            <a:ext cx="9144000" cy="5143500"/>
          </a:xfrm>
          <a:prstGeom prst="rect">
            <a:avLst/>
          </a:prstGeom>
          <a:solidFill>
            <a:srgbClr val="F9B2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Content Placeholder 5"/>
          <p:cNvSpPr>
            <a:spLocks noGrp="1"/>
          </p:cNvSpPr>
          <p:nvPr>
            <p:ph sz="quarter" idx="11"/>
          </p:nvPr>
        </p:nvSpPr>
        <p:spPr>
          <a:xfrm>
            <a:off x="424800" y="915566"/>
            <a:ext cx="8280000" cy="3870430"/>
          </a:xfrm>
        </p:spPr>
        <p:txBody>
          <a:bodyPr/>
          <a:lstStyle>
            <a:lvl1pPr>
              <a:buClr>
                <a:srgbClr val="1D2F53"/>
              </a:buClr>
              <a:defRPr>
                <a:solidFill>
                  <a:srgbClr val="1D2F53"/>
                </a:solidFill>
              </a:defRPr>
            </a:lvl1pPr>
            <a:lvl2pPr>
              <a:buClr>
                <a:srgbClr val="1D2F53"/>
              </a:buClr>
              <a:defRPr>
                <a:solidFill>
                  <a:srgbClr val="1D2F53"/>
                </a:solidFill>
              </a:defRPr>
            </a:lvl2pPr>
            <a:lvl3pPr>
              <a:buClr>
                <a:srgbClr val="1D2F53"/>
              </a:buClr>
              <a:defRPr>
                <a:solidFill>
                  <a:srgbClr val="1D2F53"/>
                </a:solidFill>
              </a:defRPr>
            </a:lvl3pPr>
            <a:lvl4pPr>
              <a:buClr>
                <a:srgbClr val="1D2F53"/>
              </a:buClr>
              <a:defRPr>
                <a:solidFill>
                  <a:srgbClr val="1D2F53"/>
                </a:solidFill>
              </a:defRPr>
            </a:lvl4pPr>
            <a:lvl5pPr>
              <a:buClr>
                <a:srgbClr val="1D2F53"/>
              </a:buClr>
              <a:defRPr>
                <a:solidFill>
                  <a:srgbClr val="1D2F53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9663193" y="-2363492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513A1A4-740E-8B2A-1F65-A13D1FA6523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267494"/>
            <a:ext cx="794742" cy="79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082670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1_Image and subtitle (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 bwMode="hidden">
          <a:xfrm>
            <a:off x="0" y="0"/>
            <a:ext cx="9144000" cy="5143500"/>
          </a:xfrm>
          <a:prstGeom prst="rect">
            <a:avLst/>
          </a:prstGeom>
          <a:solidFill>
            <a:srgbClr val="1D2F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0" y="1"/>
            <a:ext cx="9144000" cy="4034773"/>
          </a:xfrm>
          <a:solidFill>
            <a:schemeClr val="bg1"/>
          </a:solidFill>
          <a:ln>
            <a:noFill/>
          </a:ln>
        </p:spPr>
        <p:txBody>
          <a:bodyPr/>
          <a:lstStyle>
            <a:lvl1pPr>
              <a:buClr>
                <a:schemeClr val="accent1"/>
              </a:buClr>
              <a:defRPr/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251520" y="4339402"/>
            <a:ext cx="8568952" cy="716624"/>
          </a:xfrm>
        </p:spPr>
        <p:txBody>
          <a:bodyPr wrap="square" anchor="t" anchorCtr="0"/>
          <a:lstStyle>
            <a:lvl1pPr>
              <a:lnSpc>
                <a:spcPct val="80000"/>
              </a:lnSpc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 on two lines maximum</a:t>
            </a:r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5276AE4-E2CF-8C2F-1D1A-DF5090DB361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34774"/>
            <a:ext cx="9144000" cy="119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FB20A76-95F5-3C48-CA14-57ABBF699D7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267494"/>
            <a:ext cx="794742" cy="79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804131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2_Image and subtitle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 bwMode="hidden">
          <a:xfrm>
            <a:off x="0" y="0"/>
            <a:ext cx="9144000" cy="51435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0" y="1"/>
            <a:ext cx="9144000" cy="4034773"/>
          </a:xfrm>
          <a:solidFill>
            <a:schemeClr val="bg1"/>
          </a:solidFill>
          <a:ln>
            <a:noFill/>
          </a:ln>
        </p:spPr>
        <p:txBody>
          <a:bodyPr/>
          <a:lstStyle>
            <a:lvl1pPr>
              <a:buClr>
                <a:schemeClr val="accent1"/>
              </a:buClr>
              <a:defRPr/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251520" y="4339402"/>
            <a:ext cx="8568952" cy="716624"/>
          </a:xfrm>
        </p:spPr>
        <p:txBody>
          <a:bodyPr wrap="square" anchor="t" anchorCtr="0"/>
          <a:lstStyle>
            <a:lvl1pPr>
              <a:lnSpc>
                <a:spcPct val="80000"/>
              </a:lnSpc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 on two lines maximum</a:t>
            </a:r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5276AE4-E2CF-8C2F-1D1A-DF5090DB361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34774"/>
            <a:ext cx="9144000" cy="119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200F42D-E216-D110-E79A-A4BB6E48513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267494"/>
            <a:ext cx="794742" cy="79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251244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Image and sidebar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8028526" y="4677984"/>
            <a:ext cx="676275" cy="189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CAE96E1-FE19-476C-9CF0-3BB4903735D9}" type="slidenum">
              <a:rPr lang="en-GB" altLang="en-US" smtClean="0"/>
              <a:pPr/>
              <a:t>‹#›</a:t>
            </a:fld>
            <a:endParaRPr lang="en-GB" altLang="en-US"/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1" y="0"/>
            <a:ext cx="6095769" cy="5158053"/>
          </a:xfrm>
          <a:solidFill>
            <a:schemeClr val="bg1"/>
          </a:solidFill>
          <a:ln>
            <a:noFill/>
          </a:ln>
        </p:spPr>
        <p:txBody>
          <a:bodyPr/>
          <a:lstStyle>
            <a:lvl1pPr>
              <a:buClr>
                <a:schemeClr val="accent1"/>
              </a:buClr>
              <a:defRPr/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Rectangle 3"/>
          <p:cNvSpPr/>
          <p:nvPr userDrawn="1"/>
        </p:nvSpPr>
        <p:spPr bwMode="auto">
          <a:xfrm>
            <a:off x="6095769" y="0"/>
            <a:ext cx="3045600" cy="5158053"/>
          </a:xfrm>
          <a:prstGeom prst="rect">
            <a:avLst/>
          </a:prstGeom>
          <a:solidFill>
            <a:srgbClr val="999999"/>
          </a:solidFill>
          <a:ln w="38100"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err="1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300192" y="870365"/>
            <a:ext cx="2592288" cy="1297608"/>
          </a:xfrm>
        </p:spPr>
        <p:txBody>
          <a:bodyPr wrap="square"/>
          <a:lstStyle>
            <a:lvl1pPr>
              <a:lnSpc>
                <a:spcPct val="8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6300192" y="2281373"/>
            <a:ext cx="2592288" cy="2970000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5667455-50D2-3C25-B694-8240EF44AB7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267494"/>
            <a:ext cx="794742" cy="79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56774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1_Image and sidebar (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8028526" y="4677984"/>
            <a:ext cx="676275" cy="189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CAE96E1-FE19-476C-9CF0-3BB4903735D9}" type="slidenum">
              <a:rPr lang="en-GB" altLang="en-US" smtClean="0"/>
              <a:pPr/>
              <a:t>‹#›</a:t>
            </a:fld>
            <a:endParaRPr lang="en-GB" altLang="en-US"/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1" y="0"/>
            <a:ext cx="6095769" cy="5158053"/>
          </a:xfrm>
          <a:solidFill>
            <a:schemeClr val="bg1"/>
          </a:solidFill>
          <a:ln>
            <a:noFill/>
          </a:ln>
        </p:spPr>
        <p:txBody>
          <a:bodyPr/>
          <a:lstStyle>
            <a:lvl1pPr>
              <a:buClr>
                <a:schemeClr val="accent1"/>
              </a:buClr>
              <a:defRPr/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Rectangle 3"/>
          <p:cNvSpPr/>
          <p:nvPr userDrawn="1"/>
        </p:nvSpPr>
        <p:spPr bwMode="auto">
          <a:xfrm>
            <a:off x="6095770" y="5879"/>
            <a:ext cx="3045600" cy="5158053"/>
          </a:xfrm>
          <a:prstGeom prst="rect">
            <a:avLst/>
          </a:prstGeom>
          <a:solidFill>
            <a:srgbClr val="1D2F53"/>
          </a:solidFill>
          <a:ln w="38100"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err="1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300192" y="870365"/>
            <a:ext cx="2592288" cy="1297608"/>
          </a:xfrm>
        </p:spPr>
        <p:txBody>
          <a:bodyPr wrap="square"/>
          <a:lstStyle>
            <a:lvl1pPr>
              <a:lnSpc>
                <a:spcPct val="8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6300192" y="2281373"/>
            <a:ext cx="2592288" cy="2970000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A717A25-94BB-08DE-BB44-81292BCC095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267494"/>
            <a:ext cx="794742" cy="79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038964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Image and sidebar (County Re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8028526" y="4677984"/>
            <a:ext cx="676275" cy="189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CAE96E1-FE19-476C-9CF0-3BB4903735D9}" type="slidenum">
              <a:rPr lang="en-GB" altLang="en-US" smtClean="0"/>
              <a:pPr/>
              <a:t>‹#›</a:t>
            </a:fld>
            <a:endParaRPr lang="en-GB" altLang="en-US"/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1" y="0"/>
            <a:ext cx="6095769" cy="5158053"/>
          </a:xfrm>
          <a:solidFill>
            <a:schemeClr val="bg1"/>
          </a:solidFill>
          <a:ln>
            <a:noFill/>
          </a:ln>
        </p:spPr>
        <p:txBody>
          <a:bodyPr/>
          <a:lstStyle>
            <a:lvl1pPr>
              <a:buClr>
                <a:schemeClr val="accent1"/>
              </a:buClr>
              <a:defRPr/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Rectangle 3"/>
          <p:cNvSpPr/>
          <p:nvPr userDrawn="1"/>
        </p:nvSpPr>
        <p:spPr bwMode="auto">
          <a:xfrm>
            <a:off x="6095769" y="0"/>
            <a:ext cx="3045600" cy="5158053"/>
          </a:xfrm>
          <a:prstGeom prst="rect">
            <a:avLst/>
          </a:prstGeom>
          <a:solidFill>
            <a:srgbClr val="700522"/>
          </a:solidFill>
          <a:ln w="38100"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err="1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3EDFF08-D377-AE44-A38D-65A68B22C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0192" y="870365"/>
            <a:ext cx="2592288" cy="1297608"/>
          </a:xfrm>
        </p:spPr>
        <p:txBody>
          <a:bodyPr wrap="square"/>
          <a:lstStyle>
            <a:lvl1pPr>
              <a:lnSpc>
                <a:spcPct val="8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F6CDEFF-81CD-344A-AC21-0E1B432C95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0192" y="2281373"/>
            <a:ext cx="2592288" cy="2970000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D749B8C-D34A-AC0A-CD6C-25F6242FCFD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267494"/>
            <a:ext cx="794742" cy="79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653840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1_Image and sidebar (School Gree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8028526" y="4677984"/>
            <a:ext cx="676275" cy="189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CAE96E1-FE19-476C-9CF0-3BB4903735D9}" type="slidenum">
              <a:rPr lang="en-GB" altLang="en-US" smtClean="0"/>
              <a:pPr/>
              <a:t>‹#›</a:t>
            </a:fld>
            <a:endParaRPr lang="en-GB" altLang="en-US"/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1" y="0"/>
            <a:ext cx="6095769" cy="5158053"/>
          </a:xfrm>
          <a:solidFill>
            <a:schemeClr val="bg1"/>
          </a:solidFill>
          <a:ln>
            <a:noFill/>
          </a:ln>
        </p:spPr>
        <p:txBody>
          <a:bodyPr/>
          <a:lstStyle>
            <a:lvl1pPr>
              <a:buClr>
                <a:schemeClr val="accent1"/>
              </a:buClr>
              <a:defRPr/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Rectangle 3"/>
          <p:cNvSpPr/>
          <p:nvPr userDrawn="1"/>
        </p:nvSpPr>
        <p:spPr bwMode="auto">
          <a:xfrm>
            <a:off x="6095769" y="0"/>
            <a:ext cx="3045600" cy="5158053"/>
          </a:xfrm>
          <a:prstGeom prst="rect">
            <a:avLst/>
          </a:prstGeom>
          <a:solidFill>
            <a:srgbClr val="009338"/>
          </a:solidFill>
          <a:ln w="38100"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err="1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3EDFF08-D377-AE44-A38D-65A68B22C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0192" y="870365"/>
            <a:ext cx="2592288" cy="1297608"/>
          </a:xfrm>
        </p:spPr>
        <p:txBody>
          <a:bodyPr wrap="square"/>
          <a:lstStyle>
            <a:lvl1pPr>
              <a:lnSpc>
                <a:spcPct val="8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F6CDEFF-81CD-344A-AC21-0E1B432C95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0192" y="2281373"/>
            <a:ext cx="2592288" cy="2970000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DB2BCAA-7F09-A607-F081-72C790C0B82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267494"/>
            <a:ext cx="794742" cy="79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11940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2_Image and sidebar (West gol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8028526" y="4677984"/>
            <a:ext cx="676275" cy="189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CAE96E1-FE19-476C-9CF0-3BB4903735D9}" type="slidenum">
              <a:rPr lang="en-GB" altLang="en-US" smtClean="0"/>
              <a:pPr/>
              <a:t>‹#›</a:t>
            </a:fld>
            <a:endParaRPr lang="en-GB" altLang="en-US"/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1" y="0"/>
            <a:ext cx="6095769" cy="5158053"/>
          </a:xfrm>
          <a:solidFill>
            <a:schemeClr val="bg1"/>
          </a:solidFill>
          <a:ln>
            <a:noFill/>
          </a:ln>
        </p:spPr>
        <p:txBody>
          <a:bodyPr/>
          <a:lstStyle>
            <a:lvl1pPr>
              <a:buClr>
                <a:schemeClr val="accent1"/>
              </a:buClr>
              <a:defRPr/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Rectangle 3"/>
          <p:cNvSpPr/>
          <p:nvPr userDrawn="1"/>
        </p:nvSpPr>
        <p:spPr bwMode="auto">
          <a:xfrm>
            <a:off x="6095769" y="0"/>
            <a:ext cx="3045600" cy="5158053"/>
          </a:xfrm>
          <a:prstGeom prst="rect">
            <a:avLst/>
          </a:prstGeom>
          <a:solidFill>
            <a:srgbClr val="F9B233"/>
          </a:solidFill>
          <a:ln w="38100"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err="1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3EDFF08-D377-AE44-A38D-65A68B22C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0192" y="870365"/>
            <a:ext cx="2592288" cy="1297608"/>
          </a:xfrm>
        </p:spPr>
        <p:txBody>
          <a:bodyPr wrap="square"/>
          <a:lstStyle>
            <a:lvl1pPr>
              <a:lnSpc>
                <a:spcPct val="80000"/>
              </a:lnSpc>
              <a:defRPr sz="2800">
                <a:solidFill>
                  <a:srgbClr val="1D2F5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F6CDEFF-81CD-344A-AC21-0E1B432C95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0192" y="2281373"/>
            <a:ext cx="2592288" cy="2970000"/>
          </a:xfrm>
        </p:spPr>
        <p:txBody>
          <a:bodyPr/>
          <a:lstStyle>
            <a:lvl1pPr>
              <a:buClr>
                <a:srgbClr val="1D2F53"/>
              </a:buClr>
              <a:defRPr>
                <a:solidFill>
                  <a:srgbClr val="1D2F53"/>
                </a:solidFill>
              </a:defRPr>
            </a:lvl1pPr>
            <a:lvl2pPr>
              <a:buClr>
                <a:srgbClr val="1D2F53"/>
              </a:buClr>
              <a:defRPr>
                <a:solidFill>
                  <a:srgbClr val="1D2F53"/>
                </a:solidFill>
              </a:defRPr>
            </a:lvl2pPr>
            <a:lvl3pPr>
              <a:buClr>
                <a:srgbClr val="1D2F53"/>
              </a:buClr>
              <a:defRPr>
                <a:solidFill>
                  <a:srgbClr val="1D2F53"/>
                </a:solidFill>
              </a:defRPr>
            </a:lvl3pPr>
            <a:lvl4pPr>
              <a:buClr>
                <a:srgbClr val="1D2F53"/>
              </a:buClr>
              <a:defRPr>
                <a:solidFill>
                  <a:srgbClr val="1D2F53"/>
                </a:solidFill>
              </a:defRPr>
            </a:lvl4pPr>
            <a:lvl5pPr>
              <a:buClr>
                <a:srgbClr val="1D2F53"/>
              </a:buClr>
              <a:defRPr>
                <a:solidFill>
                  <a:srgbClr val="1D2F53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DB2BCAA-7F09-A607-F081-72C790C0B82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267494"/>
            <a:ext cx="794742" cy="79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357640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3_Image and sidebar (East pin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8028526" y="4677984"/>
            <a:ext cx="676275" cy="189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CAE96E1-FE19-476C-9CF0-3BB4903735D9}" type="slidenum">
              <a:rPr lang="en-GB" altLang="en-US" smtClean="0"/>
              <a:pPr/>
              <a:t>‹#›</a:t>
            </a:fld>
            <a:endParaRPr lang="en-GB" altLang="en-US"/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1" y="0"/>
            <a:ext cx="6095769" cy="5158053"/>
          </a:xfrm>
          <a:solidFill>
            <a:schemeClr val="bg1"/>
          </a:solidFill>
          <a:ln>
            <a:noFill/>
          </a:ln>
        </p:spPr>
        <p:txBody>
          <a:bodyPr/>
          <a:lstStyle>
            <a:lvl1pPr>
              <a:buClr>
                <a:schemeClr val="accent1"/>
              </a:buClr>
              <a:defRPr/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Rectangle 3"/>
          <p:cNvSpPr/>
          <p:nvPr userDrawn="1"/>
        </p:nvSpPr>
        <p:spPr bwMode="auto">
          <a:xfrm>
            <a:off x="6095769" y="0"/>
            <a:ext cx="3045600" cy="5158053"/>
          </a:xfrm>
          <a:prstGeom prst="rect">
            <a:avLst/>
          </a:prstGeom>
          <a:solidFill>
            <a:srgbClr val="F29FC5"/>
          </a:solidFill>
          <a:ln w="38100"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err="1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3EDFF08-D377-AE44-A38D-65A68B22C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0192" y="870365"/>
            <a:ext cx="2592288" cy="1297608"/>
          </a:xfrm>
        </p:spPr>
        <p:txBody>
          <a:bodyPr wrap="square"/>
          <a:lstStyle>
            <a:lvl1pPr>
              <a:lnSpc>
                <a:spcPct val="80000"/>
              </a:lnSpc>
              <a:defRPr sz="2800">
                <a:solidFill>
                  <a:srgbClr val="1D2F5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F6CDEFF-81CD-344A-AC21-0E1B432C95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0192" y="2281373"/>
            <a:ext cx="2592288" cy="2970000"/>
          </a:xfrm>
        </p:spPr>
        <p:txBody>
          <a:bodyPr/>
          <a:lstStyle>
            <a:lvl1pPr>
              <a:buClr>
                <a:srgbClr val="1D2F53"/>
              </a:buClr>
              <a:defRPr>
                <a:solidFill>
                  <a:srgbClr val="1D2F53"/>
                </a:solidFill>
              </a:defRPr>
            </a:lvl1pPr>
            <a:lvl2pPr>
              <a:buClr>
                <a:srgbClr val="1D2F53"/>
              </a:buClr>
              <a:defRPr>
                <a:solidFill>
                  <a:srgbClr val="1D2F53"/>
                </a:solidFill>
              </a:defRPr>
            </a:lvl2pPr>
            <a:lvl3pPr>
              <a:buClr>
                <a:srgbClr val="1D2F53"/>
              </a:buClr>
              <a:defRPr>
                <a:solidFill>
                  <a:srgbClr val="1D2F53"/>
                </a:solidFill>
              </a:defRPr>
            </a:lvl3pPr>
            <a:lvl4pPr>
              <a:buClr>
                <a:srgbClr val="1D2F53"/>
              </a:buClr>
              <a:defRPr>
                <a:solidFill>
                  <a:srgbClr val="1D2F53"/>
                </a:solidFill>
              </a:defRPr>
            </a:lvl4pPr>
            <a:lvl5pPr>
              <a:buClr>
                <a:srgbClr val="1D2F53"/>
              </a:buClr>
              <a:defRPr>
                <a:solidFill>
                  <a:srgbClr val="1D2F53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DB2BCAA-7F09-A607-F081-72C790C0B82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267494"/>
            <a:ext cx="794742" cy="79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097404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4_Image and sidebar (Laud 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8028526" y="4677984"/>
            <a:ext cx="676275" cy="189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CAE96E1-FE19-476C-9CF0-3BB4903735D9}" type="slidenum">
              <a:rPr lang="en-GB" altLang="en-US" smtClean="0"/>
              <a:pPr/>
              <a:t>‹#›</a:t>
            </a:fld>
            <a:endParaRPr lang="en-GB" altLang="en-US"/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1" y="0"/>
            <a:ext cx="6095769" cy="5158053"/>
          </a:xfrm>
          <a:solidFill>
            <a:schemeClr val="bg1"/>
          </a:solidFill>
          <a:ln>
            <a:noFill/>
          </a:ln>
        </p:spPr>
        <p:txBody>
          <a:bodyPr/>
          <a:lstStyle>
            <a:lvl1pPr>
              <a:buClr>
                <a:schemeClr val="accent1"/>
              </a:buClr>
              <a:defRPr/>
            </a:lvl1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Rectangle 3"/>
          <p:cNvSpPr/>
          <p:nvPr userDrawn="1"/>
        </p:nvSpPr>
        <p:spPr bwMode="auto">
          <a:xfrm>
            <a:off x="6095769" y="0"/>
            <a:ext cx="3045600" cy="5158053"/>
          </a:xfrm>
          <a:prstGeom prst="rect">
            <a:avLst/>
          </a:prstGeom>
          <a:solidFill>
            <a:srgbClr val="A1DAF8"/>
          </a:solidFill>
          <a:ln w="38100"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err="1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3EDFF08-D377-AE44-A38D-65A68B22C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0192" y="870365"/>
            <a:ext cx="2592288" cy="1297608"/>
          </a:xfrm>
        </p:spPr>
        <p:txBody>
          <a:bodyPr wrap="square"/>
          <a:lstStyle>
            <a:lvl1pPr>
              <a:lnSpc>
                <a:spcPct val="80000"/>
              </a:lnSpc>
              <a:defRPr sz="2800">
                <a:solidFill>
                  <a:srgbClr val="1D2F53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F6CDEFF-81CD-344A-AC21-0E1B432C95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0192" y="2281373"/>
            <a:ext cx="2592288" cy="2970000"/>
          </a:xfrm>
        </p:spPr>
        <p:txBody>
          <a:bodyPr/>
          <a:lstStyle>
            <a:lvl1pPr>
              <a:buClr>
                <a:srgbClr val="1D2F53"/>
              </a:buClr>
              <a:defRPr>
                <a:solidFill>
                  <a:srgbClr val="1D2F53"/>
                </a:solidFill>
              </a:defRPr>
            </a:lvl1pPr>
            <a:lvl2pPr>
              <a:buClr>
                <a:srgbClr val="1D2F53"/>
              </a:buClr>
              <a:defRPr>
                <a:solidFill>
                  <a:srgbClr val="1D2F53"/>
                </a:solidFill>
              </a:defRPr>
            </a:lvl2pPr>
            <a:lvl3pPr>
              <a:buClr>
                <a:srgbClr val="1D2F53"/>
              </a:buClr>
              <a:defRPr>
                <a:solidFill>
                  <a:srgbClr val="1D2F53"/>
                </a:solidFill>
              </a:defRPr>
            </a:lvl3pPr>
            <a:lvl4pPr>
              <a:buClr>
                <a:srgbClr val="1D2F53"/>
              </a:buClr>
              <a:defRPr>
                <a:solidFill>
                  <a:srgbClr val="1D2F53"/>
                </a:solidFill>
              </a:defRPr>
            </a:lvl4pPr>
            <a:lvl5pPr>
              <a:buClr>
                <a:srgbClr val="1D2F53"/>
              </a:buClr>
              <a:defRPr>
                <a:solidFill>
                  <a:srgbClr val="1D2F53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DB2BCAA-7F09-A607-F081-72C790C0B82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267494"/>
            <a:ext cx="794742" cy="79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250310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image" Target="../media/image1.png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24800" y="926100"/>
            <a:ext cx="8280000" cy="62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24800" y="1660500"/>
            <a:ext cx="8280000" cy="29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FA30043-4DE6-22CE-7C69-57DFB91D072B}"/>
              </a:ext>
            </a:extLst>
          </p:cNvPr>
          <p:cNvPicPr>
            <a:picLocks noChangeAspect="1"/>
          </p:cNvPicPr>
          <p:nvPr userDrawn="1"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267494"/>
            <a:ext cx="794742" cy="79474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697" r:id="rId2"/>
    <p:sldLayoutId id="2147483716" r:id="rId3"/>
    <p:sldLayoutId id="2147483715" r:id="rId4"/>
    <p:sldLayoutId id="2147483729" r:id="rId5"/>
    <p:sldLayoutId id="2147483714" r:id="rId6"/>
    <p:sldLayoutId id="2147483727" r:id="rId7"/>
    <p:sldLayoutId id="2147483726" r:id="rId8"/>
    <p:sldLayoutId id="2147483728" r:id="rId9"/>
    <p:sldLayoutId id="2147483698" r:id="rId10"/>
    <p:sldLayoutId id="2147483722" r:id="rId11"/>
    <p:sldLayoutId id="2147483723" r:id="rId12"/>
    <p:sldLayoutId id="2147483730" r:id="rId13"/>
    <p:sldLayoutId id="2147483731" r:id="rId14"/>
    <p:sldLayoutId id="2147483737" r:id="rId15"/>
    <p:sldLayoutId id="2147483724" r:id="rId16"/>
    <p:sldLayoutId id="2147483700" r:id="rId17"/>
    <p:sldLayoutId id="2147483701" r:id="rId18"/>
    <p:sldLayoutId id="2147483702" r:id="rId19"/>
    <p:sldLayoutId id="2147483720" r:id="rId20"/>
    <p:sldLayoutId id="2147483721" r:id="rId21"/>
    <p:sldLayoutId id="2147483732" r:id="rId22"/>
    <p:sldLayoutId id="2147483736" r:id="rId23"/>
    <p:sldLayoutId id="2147483733" r:id="rId24"/>
    <p:sldLayoutId id="2147483717" r:id="rId25"/>
    <p:sldLayoutId id="2147483718" r:id="rId26"/>
    <p:sldLayoutId id="2147483710" r:id="rId27"/>
    <p:sldLayoutId id="2147483725" r:id="rId28"/>
    <p:sldLayoutId id="2147483711" r:id="rId29"/>
    <p:sldLayoutId id="2147483719" r:id="rId30"/>
    <p:sldLayoutId id="2147483734" r:id="rId31"/>
    <p:sldLayoutId id="2147483735" r:id="rId32"/>
    <p:sldLayoutId id="2147483738" r:id="rId33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 bldLvl="5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0" i="0" cap="none" baseline="0">
          <a:solidFill>
            <a:schemeClr val="accent1"/>
          </a:solidFill>
          <a:latin typeface="Aptos Display" panose="020B0004020202020204" pitchFamily="34" charset="0"/>
          <a:ea typeface="+mj-ea"/>
          <a:cs typeface="Open Sans Regular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n-lt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n-lt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n-lt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n-lt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n-lt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n-lt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n-lt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n-lt"/>
        </a:defRPr>
      </a:lvl9pPr>
    </p:titleStyle>
    <p:bodyStyle>
      <a:lvl1pPr marL="180000" marR="0" indent="-1800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862633"/>
        </a:buClr>
        <a:buSzTx/>
        <a:buFont typeface="Arial" charset="0"/>
        <a:buChar char="•"/>
        <a:tabLst/>
        <a:defRPr sz="1800" b="0" i="0" baseline="0">
          <a:solidFill>
            <a:schemeClr val="tx2"/>
          </a:solidFill>
          <a:latin typeface="Aptos Display" panose="020B0004020202020204" pitchFamily="34" charset="0"/>
          <a:ea typeface="+mn-ea"/>
          <a:cs typeface="Open Sans Regular" charset="0"/>
        </a:defRPr>
      </a:lvl1pPr>
      <a:lvl2pPr marL="540000" marR="0" indent="-1800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63656A"/>
        </a:buClr>
        <a:buSzTx/>
        <a:buFont typeface="Effra" panose="020B0603020203020204" pitchFamily="34" charset="0"/>
        <a:buChar char="•"/>
        <a:tabLst/>
        <a:defRPr sz="1800" b="0" i="0" baseline="0">
          <a:solidFill>
            <a:schemeClr val="tx2"/>
          </a:solidFill>
          <a:latin typeface="Aptos Display" panose="020B0004020202020204" pitchFamily="34" charset="0"/>
          <a:cs typeface="Open Sans Regular" charset="0"/>
        </a:defRPr>
      </a:lvl2pPr>
      <a:lvl3pPr marL="900000" marR="0" indent="-1800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Effra" panose="020B0603020203020204" pitchFamily="34" charset="0"/>
        <a:buChar char="•"/>
        <a:tabLst/>
        <a:defRPr sz="1800" b="0" i="0" baseline="0">
          <a:solidFill>
            <a:schemeClr val="tx2"/>
          </a:solidFill>
          <a:latin typeface="Aptos Display" panose="020B0004020202020204" pitchFamily="34" charset="0"/>
          <a:cs typeface="Open Sans Regular" charset="0"/>
        </a:defRPr>
      </a:lvl3pPr>
      <a:lvl4pPr marL="1260000" marR="0" indent="-1800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Effra" panose="020B0603020203020204" pitchFamily="34" charset="0"/>
        <a:buChar char="&gt;"/>
        <a:tabLst/>
        <a:defRPr sz="1800" b="0" i="0" baseline="0">
          <a:solidFill>
            <a:schemeClr val="tx2"/>
          </a:solidFill>
          <a:latin typeface="Aptos Display" panose="020B0004020202020204" pitchFamily="34" charset="0"/>
          <a:cs typeface="Open Sans Regular" charset="0"/>
        </a:defRPr>
      </a:lvl4pPr>
      <a:lvl5pPr marL="1620000" marR="0" indent="-1800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Effra" panose="020B0603020203020204" pitchFamily="34" charset="0"/>
        <a:buChar char="-"/>
        <a:tabLst/>
        <a:defRPr sz="1800" b="0" i="0" baseline="0">
          <a:solidFill>
            <a:schemeClr val="tx2"/>
          </a:solidFill>
          <a:latin typeface="Aptos Display" panose="020B0004020202020204" pitchFamily="34" charset="0"/>
          <a:cs typeface="Open Sans Regular" charset="0"/>
        </a:defRPr>
      </a:lvl5pPr>
      <a:lvl6pPr marL="2514600" indent="-228600" algn="l" rtl="0" eaLnBrk="1" fontAlgn="base" hangingPunct="1">
        <a:lnSpc>
          <a:spcPct val="110000"/>
        </a:lnSpc>
        <a:spcBef>
          <a:spcPct val="10000"/>
        </a:spcBef>
        <a:spcAft>
          <a:spcPct val="0"/>
        </a:spcAft>
        <a:buClr>
          <a:schemeClr val="tx2"/>
        </a:buClr>
        <a:buFont typeface="Effra" pitchFamily="2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lnSpc>
          <a:spcPct val="110000"/>
        </a:lnSpc>
        <a:spcBef>
          <a:spcPct val="10000"/>
        </a:spcBef>
        <a:spcAft>
          <a:spcPct val="0"/>
        </a:spcAft>
        <a:buClr>
          <a:schemeClr val="tx2"/>
        </a:buClr>
        <a:buFont typeface="Effra" pitchFamily="2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lnSpc>
          <a:spcPct val="110000"/>
        </a:lnSpc>
        <a:spcBef>
          <a:spcPct val="10000"/>
        </a:spcBef>
        <a:spcAft>
          <a:spcPct val="0"/>
        </a:spcAft>
        <a:buClr>
          <a:schemeClr val="tx2"/>
        </a:buClr>
        <a:buFont typeface="Effra" pitchFamily="2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lnSpc>
          <a:spcPct val="110000"/>
        </a:lnSpc>
        <a:spcBef>
          <a:spcPct val="10000"/>
        </a:spcBef>
        <a:spcAft>
          <a:spcPct val="0"/>
        </a:spcAft>
        <a:buClr>
          <a:schemeClr val="tx2"/>
        </a:buClr>
        <a:buFont typeface="Effra" pitchFamily="2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erzerkproductions.com/schools-private-classes/book-place-schools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00BCD0-D233-1975-47A5-D7E53D1B61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2000" y="4042140"/>
            <a:ext cx="8280000" cy="689850"/>
          </a:xfrm>
        </p:spPr>
        <p:txBody>
          <a:bodyPr/>
          <a:lstStyle/>
          <a:p>
            <a:r>
              <a:rPr lang="en-US" i="0">
                <a:latin typeface="Garamond"/>
                <a:ea typeface="Open Sans Semibold"/>
                <a:cs typeface="Open Sans Semibold"/>
              </a:rPr>
              <a:t>Spring Term 2026</a:t>
            </a:r>
            <a:br>
              <a:rPr lang="en-US" i="0"/>
            </a:br>
            <a:r>
              <a:rPr lang="en-US" i="0">
                <a:latin typeface="Garamond"/>
                <a:ea typeface="Open Sans Semibold"/>
                <a:cs typeface="Open Sans Semibold"/>
              </a:rPr>
              <a:t>Co-curricular activities</a:t>
            </a:r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C7604852-6EA7-462E-BEDC-B21346A5FBE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382000" y="-4191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3" descr="jpg">
            <a:extLst>
              <a:ext uri="{FF2B5EF4-FFF2-40B4-BE49-F238E27FC236}">
                <a16:creationId xmlns:a16="http://schemas.microsoft.com/office/drawing/2014/main" id="{E6B8A8FB-5B74-4CFD-8DB5-692D70DE81F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842375" y="-4191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2207075-CA31-4E92-BB53-A9E3F1EAE1C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442"/>
            <a:ext cx="3503411" cy="35034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A3CA276-F513-4839-AF60-0450D3C626F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410" y="4442"/>
            <a:ext cx="5640590" cy="35034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56093E7-ED81-4285-ABD4-E1AECAA677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8740" y="306944"/>
            <a:ext cx="914402" cy="91440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B4318C8-473A-48AC-939C-F5FA52BF65D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9868" y="3933249"/>
            <a:ext cx="914402" cy="914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329844"/>
      </p:ext>
    </p:extLst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98102-1213-4BDB-8301-3DD76CEFB0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194" y="148131"/>
            <a:ext cx="8280000" cy="465441"/>
          </a:xfrm>
        </p:spPr>
        <p:txBody>
          <a:bodyPr/>
          <a:lstStyle/>
          <a:p>
            <a:r>
              <a:rPr lang="en-GB"/>
              <a:t>Music Ensembles and Choirs​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277F0356-2CB2-4AF5-9CA2-B3F1FFF2A5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1974756"/>
              </p:ext>
            </p:extLst>
          </p:nvPr>
        </p:nvGraphicFramePr>
        <p:xfrm>
          <a:off x="146194" y="592199"/>
          <a:ext cx="7629887" cy="4403170"/>
        </p:xfrm>
        <a:graphic>
          <a:graphicData uri="http://schemas.openxmlformats.org/drawingml/2006/table">
            <a:tbl>
              <a:tblPr/>
              <a:tblGrid>
                <a:gridCol w="718520">
                  <a:extLst>
                    <a:ext uri="{9D8B030D-6E8A-4147-A177-3AD203B41FA5}">
                      <a16:colId xmlns:a16="http://schemas.microsoft.com/office/drawing/2014/main" val="548143795"/>
                    </a:ext>
                  </a:extLst>
                </a:gridCol>
                <a:gridCol w="1840510">
                  <a:extLst>
                    <a:ext uri="{9D8B030D-6E8A-4147-A177-3AD203B41FA5}">
                      <a16:colId xmlns:a16="http://schemas.microsoft.com/office/drawing/2014/main" val="4073450691"/>
                    </a:ext>
                  </a:extLst>
                </a:gridCol>
                <a:gridCol w="1342038">
                  <a:extLst>
                    <a:ext uri="{9D8B030D-6E8A-4147-A177-3AD203B41FA5}">
                      <a16:colId xmlns:a16="http://schemas.microsoft.com/office/drawing/2014/main" val="3115257743"/>
                    </a:ext>
                  </a:extLst>
                </a:gridCol>
                <a:gridCol w="1520971">
                  <a:extLst>
                    <a:ext uri="{9D8B030D-6E8A-4147-A177-3AD203B41FA5}">
                      <a16:colId xmlns:a16="http://schemas.microsoft.com/office/drawing/2014/main" val="1929000958"/>
                    </a:ext>
                  </a:extLst>
                </a:gridCol>
                <a:gridCol w="1150316">
                  <a:extLst>
                    <a:ext uri="{9D8B030D-6E8A-4147-A177-3AD203B41FA5}">
                      <a16:colId xmlns:a16="http://schemas.microsoft.com/office/drawing/2014/main" val="220085043"/>
                    </a:ext>
                  </a:extLst>
                </a:gridCol>
                <a:gridCol w="1057532">
                  <a:extLst>
                    <a:ext uri="{9D8B030D-6E8A-4147-A177-3AD203B41FA5}">
                      <a16:colId xmlns:a16="http://schemas.microsoft.com/office/drawing/2014/main" val="2938425707"/>
                    </a:ext>
                  </a:extLst>
                </a:gridCol>
              </a:tblGrid>
              <a:tr h="298249">
                <a:tc>
                  <a:txBody>
                    <a:bodyPr/>
                    <a:lstStyle/>
                    <a:p>
                      <a:pPr algn="l" rtl="0" fontAlgn="auto"/>
                      <a:r>
                        <a:rPr lang="en-GB" sz="600" b="0" i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​</a:t>
                      </a: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900" b="1" i="0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Monday</a:t>
                      </a:r>
                      <a:r>
                        <a:rPr lang="en-GB" sz="900" b="0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900" b="1" i="0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Tuesday</a:t>
                      </a:r>
                      <a:r>
                        <a:rPr lang="en-GB" sz="900" b="0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900" b="0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900" b="1" i="0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Wednesday</a:t>
                      </a:r>
                      <a:r>
                        <a:rPr lang="en-GB" sz="900" b="0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000" b="1" i="0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Thursday</a:t>
                      </a:r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000" b="1" i="0">
                          <a:solidFill>
                            <a:schemeClr val="bg1"/>
                          </a:solidFill>
                          <a:effectLst/>
                          <a:latin typeface="Effra"/>
                        </a:rPr>
                        <a:t>Friday</a:t>
                      </a:r>
                      <a:endParaRPr lang="en-GB" sz="1000" b="1" i="0">
                        <a:solidFill>
                          <a:schemeClr val="bg1"/>
                        </a:solidFill>
                        <a:effectLst/>
                        <a:latin typeface="Effra"/>
                      </a:endParaRP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7163412"/>
                  </a:ext>
                </a:extLst>
              </a:tr>
              <a:tr h="944626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900" b="1" i="0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JUNIOR LUNCH </a:t>
                      </a:r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  <a:p>
                      <a:pPr algn="l" rtl="0" fontAlgn="base"/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  <a:p>
                      <a:pPr algn="l" rtl="0" fontAlgn="base"/>
                      <a:r>
                        <a:rPr lang="en-GB" sz="900" b="1" i="0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12-12:45</a:t>
                      </a:r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  <a:p>
                      <a:pPr algn="l" rtl="0" fontAlgn="base"/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  <a:p>
                      <a:pPr algn="l" rtl="0" fontAlgn="base"/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  <a:p>
                      <a:pPr algn="l" rtl="0" fontAlgn="base"/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endParaRPr lang="en-US" sz="8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endParaRPr lang="en-US" sz="8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auto"/>
                      <a:r>
                        <a:rPr lang="en-GB" sz="600" b="0" i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900" b="1" i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Junior Choir Y7-10</a:t>
                      </a:r>
                      <a:r>
                        <a:rPr lang="en-US" sz="900" b="1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900" b="0" i="0" err="1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Mr</a:t>
                      </a:r>
                      <a:r>
                        <a:rPr lang="en-US" sz="900" b="0" i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 Newman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rtl="0" fontAlgn="base"/>
                      <a:r>
                        <a:rPr lang="en-US" sz="900" b="0" i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Music School</a:t>
                      </a:r>
                      <a:r>
                        <a:rPr lang="en-US" sz="9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900" b="0" i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 Open to all boys, all abilities</a:t>
                      </a:r>
                      <a:r>
                        <a:rPr lang="en-US" sz="9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</a:t>
                      </a:r>
                    </a:p>
                    <a:p>
                      <a:pPr algn="ctr" rtl="0" fontAlgn="auto"/>
                      <a:r>
                        <a:rPr lang="en-GB" sz="600" b="0" i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auto"/>
                      <a:endParaRPr lang="en-GB" sz="600" b="0" i="0">
                        <a:solidFill>
                          <a:srgbClr val="FFFFFF"/>
                        </a:solidFill>
                        <a:effectLst/>
                        <a:latin typeface="Calibri Light"/>
                      </a:endParaRP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4568351"/>
                  </a:ext>
                </a:extLst>
              </a:tr>
              <a:tr h="95355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900" b="1" i="0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SENIOR LUNCH</a:t>
                      </a:r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  <a:p>
                      <a:pPr algn="l" rtl="0" fontAlgn="base"/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  <a:p>
                      <a:pPr algn="l" rtl="0" fontAlgn="base"/>
                      <a:r>
                        <a:rPr lang="en-GB" sz="900" b="1" i="0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13:00-13:45</a:t>
                      </a:r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  <a:p>
                      <a:pPr algn="l" rtl="0" fontAlgn="base"/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  <a:p>
                      <a:pPr algn="l" rtl="0" fontAlgn="base"/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  <a:p>
                      <a:pPr algn="l" rtl="0" fontAlgn="base"/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auto"/>
                      <a:r>
                        <a:rPr lang="en-GB" sz="600" b="0" i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auto"/>
                      <a:r>
                        <a:rPr lang="en-US" sz="600" b="0" i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endParaRPr lang="en-US" sz="600" b="0" i="0" u="none" strike="noStrike">
                        <a:solidFill>
                          <a:srgbClr val="FFFFFF"/>
                        </a:solidFill>
                        <a:effectLst/>
                        <a:latin typeface="Calibri Light"/>
                      </a:endParaRPr>
                    </a:p>
                    <a:p>
                      <a:pPr algn="ctr" rtl="0" fontAlgn="base"/>
                      <a:r>
                        <a:rPr lang="en-US" sz="900" b="1" i="0" u="none" strike="noStrike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Senior Choir Y11-13</a:t>
                      </a:r>
                      <a:r>
                        <a:rPr lang="en-US" sz="900" b="1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900" b="0" i="0" u="none" strike="noStrike" err="1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Mr</a:t>
                      </a:r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 Griffin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Effra"/>
                      </a:endParaRPr>
                    </a:p>
                    <a:p>
                      <a:pPr algn="ctr" rtl="0" fontAlgn="base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Music School</a:t>
                      </a:r>
                      <a:r>
                        <a:rPr lang="en-US" sz="900" b="0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  <a:p>
                      <a:pPr algn="ctr" rtl="0" fontAlgn="base"/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Effra"/>
                      </a:endParaRPr>
                    </a:p>
                    <a:p>
                      <a:pPr algn="ctr" rtl="0" fontAlgn="auto"/>
                      <a:r>
                        <a:rPr lang="en-GB" sz="600" b="0" i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600" b="0" i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  <a:endParaRPr lang="en-US" sz="800" b="0" i="0">
                        <a:solidFill>
                          <a:srgbClr val="000000"/>
                        </a:solidFill>
                        <a:effectLst/>
                        <a:latin typeface="Calibri Light"/>
                      </a:endParaRPr>
                    </a:p>
                    <a:p>
                      <a:pPr algn="ctr" rtl="0" fontAlgn="base"/>
                      <a:r>
                        <a:rPr lang="en-US" sz="600" b="0" i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  <a:endParaRPr lang="en-US" sz="800" b="0" i="0">
                        <a:solidFill>
                          <a:srgbClr val="000000"/>
                        </a:solidFill>
                        <a:effectLst/>
                        <a:latin typeface="Calibri Light"/>
                      </a:endParaRP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endParaRPr lang="en-US" sz="8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54428453"/>
                  </a:ext>
                </a:extLst>
              </a:tr>
              <a:tr h="851410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1" i="0">
                          <a:solidFill>
                            <a:schemeClr val="bg1"/>
                          </a:solidFill>
                          <a:effectLst/>
                          <a:latin typeface="Effra"/>
                        </a:rPr>
                        <a:t>FORM TIME</a:t>
                      </a:r>
                    </a:p>
                    <a:p>
                      <a:pPr algn="l" rtl="0" fontAlgn="base"/>
                      <a:r>
                        <a:rPr lang="en-US" sz="900" b="1" i="0">
                          <a:solidFill>
                            <a:schemeClr val="bg1"/>
                          </a:solidFill>
                          <a:effectLst/>
                          <a:latin typeface="Effra"/>
                        </a:rPr>
                        <a:t>12:45</a:t>
                      </a:r>
                      <a:endParaRPr lang="en-GB" sz="900" b="1" i="0">
                        <a:solidFill>
                          <a:schemeClr val="bg1"/>
                        </a:solidFill>
                        <a:effectLst/>
                        <a:latin typeface="Effra"/>
                      </a:endParaRP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auto"/>
                      <a:endParaRPr lang="en-GB" sz="600" b="0" i="0">
                        <a:solidFill>
                          <a:srgbClr val="FFFFFF"/>
                        </a:solidFill>
                        <a:effectLst/>
                        <a:latin typeface="Calibri Light"/>
                      </a:endParaRP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900" b="1" i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Intermediate Guitar Ensemble</a:t>
                      </a:r>
                      <a:r>
                        <a:rPr lang="en-US" sz="900" b="1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900" b="0" i="0" err="1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Mr</a:t>
                      </a:r>
                      <a:r>
                        <a:rPr lang="en-US" sz="900" b="0" i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 Sibley</a:t>
                      </a:r>
                      <a:r>
                        <a:rPr lang="en-US" sz="9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900" b="0" i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Recital Hall</a:t>
                      </a:r>
                      <a:r>
                        <a:rPr lang="en-US" sz="9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9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</a:t>
                      </a:r>
                      <a:r>
                        <a:rPr lang="en-US" sz="900" b="0" i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(G3+)</a:t>
                      </a:r>
                      <a:r>
                        <a:rPr lang="en-US" sz="9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</a:t>
                      </a:r>
                    </a:p>
                    <a:p>
                      <a:pPr algn="ctr" rtl="0" fontAlgn="base"/>
                      <a:endParaRPr lang="en-US" sz="8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auto"/>
                      <a:endParaRPr lang="en-GB" sz="600" b="0" i="0">
                        <a:solidFill>
                          <a:srgbClr val="FFFFFF"/>
                        </a:solidFill>
                        <a:effectLst/>
                        <a:latin typeface="Calibri Light"/>
                      </a:endParaRP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endParaRPr lang="en-US" sz="8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endParaRPr lang="en-US" sz="600" b="0" i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rtl="0" fontAlgn="base"/>
                      <a:r>
                        <a:rPr lang="en-US" sz="900" b="1" i="0">
                          <a:solidFill>
                            <a:schemeClr val="bg1"/>
                          </a:solidFill>
                          <a:effectLst/>
                        </a:rPr>
                        <a:t>Advanced Guitar Ensemble</a:t>
                      </a:r>
                    </a:p>
                    <a:p>
                      <a:pPr algn="ctr" rtl="0" fontAlgn="base"/>
                      <a:r>
                        <a:rPr lang="en-US" sz="900" b="0" i="0" err="1">
                          <a:solidFill>
                            <a:schemeClr val="bg1"/>
                          </a:solidFill>
                          <a:effectLst/>
                        </a:rPr>
                        <a:t>Mr</a:t>
                      </a:r>
                      <a:r>
                        <a:rPr lang="en-US" sz="900" b="0" i="0">
                          <a:solidFill>
                            <a:schemeClr val="bg1"/>
                          </a:solidFill>
                          <a:effectLst/>
                        </a:rPr>
                        <a:t> Sibley</a:t>
                      </a:r>
                    </a:p>
                    <a:p>
                      <a:pPr algn="ctr" rtl="0" fontAlgn="base"/>
                      <a:r>
                        <a:rPr lang="en-US" sz="900" b="0" i="0">
                          <a:solidFill>
                            <a:schemeClr val="bg1"/>
                          </a:solidFill>
                          <a:effectLst/>
                        </a:rPr>
                        <a:t>(Audition only)</a:t>
                      </a: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9906751"/>
                  </a:ext>
                </a:extLst>
              </a:tr>
              <a:tr h="1160085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900" b="1" i="0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AFTER SCHOOL</a:t>
                      </a:r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  <a:p>
                      <a:pPr algn="l" rtl="0" fontAlgn="base"/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  <a:p>
                      <a:pPr algn="l" rtl="0" fontAlgn="base"/>
                      <a:r>
                        <a:rPr lang="en-GB" sz="900" b="1" i="0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1530 - 1630</a:t>
                      </a:r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  <a:p>
                      <a:pPr algn="l" rtl="0" fontAlgn="base"/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  <a:p>
                      <a:pPr algn="l" rtl="0" fontAlgn="base"/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  <a:p>
                      <a:pPr algn="l" rtl="0" fontAlgn="base"/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  <a:p>
                      <a:pPr algn="l" rtl="0" fontAlgn="base"/>
                      <a:r>
                        <a:rPr lang="en-GB" sz="900" b="1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900" b="1" i="0" u="none" strike="noStrike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Reading School Orchestra</a:t>
                      </a:r>
                      <a:r>
                        <a:rPr lang="en-US" sz="900" b="1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900" b="0" i="0" u="none" strike="noStrike" err="1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Mr</a:t>
                      </a:r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 Griffin</a:t>
                      </a:r>
                      <a:r>
                        <a:rPr lang="en-US" sz="9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Music School</a:t>
                      </a:r>
                      <a:r>
                        <a:rPr lang="en-US" sz="9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9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Open to all string, brass, woodwind &amp; percussionists</a:t>
                      </a:r>
                      <a:r>
                        <a:rPr lang="en-US" sz="9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Appropriate for ability Grade 3+</a:t>
                      </a:r>
                      <a:r>
                        <a:rPr lang="en-US" sz="9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600" b="0" i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​</a:t>
                      </a:r>
                      <a:endParaRPr lang="en-US" sz="800" b="0" i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900" b="1" i="0" u="none" strike="noStrike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Chapel Choir</a:t>
                      </a:r>
                      <a:r>
                        <a:rPr lang="en-US" sz="900" b="1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900" b="0" i="0" u="none" strike="noStrike" err="1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Mr</a:t>
                      </a:r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 Druce </a:t>
                      </a:r>
                      <a:r>
                        <a:rPr lang="en-US" sz="900" b="0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Chapel</a:t>
                      </a:r>
                      <a:r>
                        <a:rPr lang="en-US" sz="900" b="0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  <a:p>
                      <a:pPr algn="ctr" rtl="0" fontAlgn="base"/>
                      <a:endParaRPr lang="en-US" sz="900" b="0" i="0" u="none" strike="noStrike">
                        <a:solidFill>
                          <a:srgbClr val="FFFFFF"/>
                        </a:solidFill>
                        <a:effectLst/>
                        <a:latin typeface="Effra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A small advanced vocal ensemble for boys Y7-13.   </a:t>
                      </a:r>
                      <a:r>
                        <a:rPr lang="en-US" sz="900" b="0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  <a:endParaRPr lang="en-US"/>
                    </a:p>
                    <a:p>
                      <a:pPr algn="ctr" rtl="0" fontAlgn="base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Entry by audition  </a:t>
                      </a:r>
                      <a:r>
                        <a:rPr lang="en-US" sz="900" b="0" i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  <a:p>
                      <a:pPr algn="ctr" rtl="0" fontAlgn="auto"/>
                      <a:r>
                        <a:rPr lang="en-GB" sz="600" b="0" i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900" b="1" i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Jazz Band</a:t>
                      </a:r>
                      <a:r>
                        <a:rPr lang="en-US" sz="900" b="1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900" b="0" i="0" err="1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Mr</a:t>
                      </a:r>
                      <a:r>
                        <a:rPr lang="en-US" sz="900" b="0" i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 Newman</a:t>
                      </a:r>
                      <a:r>
                        <a:rPr lang="en-US" sz="9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​/</a:t>
                      </a:r>
                      <a:r>
                        <a:rPr lang="en-US" sz="900" b="0" i="0" err="1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Mr</a:t>
                      </a:r>
                      <a:r>
                        <a:rPr lang="en-US" sz="900" b="0" i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Griffin</a:t>
                      </a:r>
                    </a:p>
                    <a:p>
                      <a:pPr algn="ctr" rtl="0" fontAlgn="base"/>
                      <a:r>
                        <a:rPr lang="en-US" sz="900" b="0" i="0" u="none" strike="noStrike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Music School</a:t>
                      </a:r>
                      <a:r>
                        <a:rPr lang="en-US" sz="9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</a:t>
                      </a:r>
                    </a:p>
                    <a:p>
                      <a:pPr algn="ctr" rtl="0" fontAlgn="base"/>
                      <a:endParaRPr lang="en-US" sz="900" b="0" i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900" b="0" i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High Level Big Band</a:t>
                      </a:r>
                      <a:r>
                        <a:rPr lang="en-US" sz="9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</a:t>
                      </a:r>
                      <a:endParaRPr lang="en-US"/>
                    </a:p>
                    <a:p>
                      <a:pPr algn="ctr" rtl="0" fontAlgn="base"/>
                      <a:r>
                        <a:rPr lang="en-US" sz="900" b="0" i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Brass, piano, guitar, bass and drummers. </a:t>
                      </a:r>
                      <a:r>
                        <a:rPr lang="en-US" sz="900" b="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900" b="0" i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Entry by audition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endParaRPr lang="en-US" sz="800" b="1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endParaRPr lang="en-US" sz="800" b="1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2120" marR="42120" marT="21060" marB="21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03083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9847255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98102-1213-4BDB-8301-3DD76CEFB0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925" y="25838"/>
            <a:ext cx="8280000" cy="574991"/>
          </a:xfrm>
        </p:spPr>
        <p:txBody>
          <a:bodyPr/>
          <a:lstStyle/>
          <a:p>
            <a:r>
              <a:rPr lang="en-GB"/>
              <a:t>PE clubs and squads 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88A531A3-6DDF-4078-9635-71FF633AD7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715528"/>
              </p:ext>
            </p:extLst>
          </p:nvPr>
        </p:nvGraphicFramePr>
        <p:xfrm>
          <a:off x="281925" y="651442"/>
          <a:ext cx="7626730" cy="3737355"/>
        </p:xfrm>
        <a:graphic>
          <a:graphicData uri="http://schemas.openxmlformats.org/drawingml/2006/table">
            <a:tbl>
              <a:tblPr/>
              <a:tblGrid>
                <a:gridCol w="1006548">
                  <a:extLst>
                    <a:ext uri="{9D8B030D-6E8A-4147-A177-3AD203B41FA5}">
                      <a16:colId xmlns:a16="http://schemas.microsoft.com/office/drawing/2014/main" val="3348479407"/>
                    </a:ext>
                  </a:extLst>
                </a:gridCol>
                <a:gridCol w="1471866">
                  <a:extLst>
                    <a:ext uri="{9D8B030D-6E8A-4147-A177-3AD203B41FA5}">
                      <a16:colId xmlns:a16="http://schemas.microsoft.com/office/drawing/2014/main" val="616510162"/>
                    </a:ext>
                  </a:extLst>
                </a:gridCol>
                <a:gridCol w="1197443">
                  <a:extLst>
                    <a:ext uri="{9D8B030D-6E8A-4147-A177-3AD203B41FA5}">
                      <a16:colId xmlns:a16="http://schemas.microsoft.com/office/drawing/2014/main" val="778174691"/>
                    </a:ext>
                  </a:extLst>
                </a:gridCol>
                <a:gridCol w="1119828">
                  <a:extLst>
                    <a:ext uri="{9D8B030D-6E8A-4147-A177-3AD203B41FA5}">
                      <a16:colId xmlns:a16="http://schemas.microsoft.com/office/drawing/2014/main" val="1619286019"/>
                    </a:ext>
                  </a:extLst>
                </a:gridCol>
                <a:gridCol w="1129226">
                  <a:extLst>
                    <a:ext uri="{9D8B030D-6E8A-4147-A177-3AD203B41FA5}">
                      <a16:colId xmlns:a16="http://schemas.microsoft.com/office/drawing/2014/main" val="3913245023"/>
                    </a:ext>
                  </a:extLst>
                </a:gridCol>
                <a:gridCol w="1701819">
                  <a:extLst>
                    <a:ext uri="{9D8B030D-6E8A-4147-A177-3AD203B41FA5}">
                      <a16:colId xmlns:a16="http://schemas.microsoft.com/office/drawing/2014/main" val="1608370075"/>
                    </a:ext>
                  </a:extLst>
                </a:gridCol>
              </a:tblGrid>
              <a:tr h="363353">
                <a:tc>
                  <a:txBody>
                    <a:bodyPr/>
                    <a:lstStyle/>
                    <a:p>
                      <a:pPr algn="l" rtl="0" fontAlgn="auto"/>
                      <a:r>
                        <a:rPr lang="en-GB" sz="7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</a:txBody>
                  <a:tcPr marL="55304" marR="55304" marT="27652" marB="276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900" b="1" i="0" dirty="0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Monday</a:t>
                      </a:r>
                      <a:r>
                        <a:rPr lang="en-GB" sz="900" b="1" i="0" dirty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</a:txBody>
                  <a:tcPr marL="55304" marR="55304" marT="27652" marB="276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900" b="1" i="0" dirty="0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Tuesday</a:t>
                      </a:r>
                      <a:r>
                        <a:rPr lang="en-GB" sz="900" b="1" i="0" dirty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900" b="1" i="0" dirty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</a:txBody>
                  <a:tcPr marL="55304" marR="55304" marT="27652" marB="276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900" b="1" i="0" dirty="0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Wednesday</a:t>
                      </a:r>
                      <a:r>
                        <a:rPr lang="en-GB" sz="900" b="1" i="0" dirty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</a:txBody>
                  <a:tcPr marL="55304" marR="55304" marT="27652" marB="276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900" b="1" i="0" dirty="0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Thursday</a:t>
                      </a:r>
                      <a:r>
                        <a:rPr lang="en-GB" sz="900" b="1" i="0" dirty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</a:txBody>
                  <a:tcPr marL="55304" marR="55304" marT="27652" marB="276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900" b="1" i="0" dirty="0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Friday</a:t>
                      </a:r>
                      <a:r>
                        <a:rPr lang="en-GB" sz="900" b="1" i="0" dirty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</a:txBody>
                  <a:tcPr marL="55304" marR="55304" marT="27652" marB="276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3057828"/>
                  </a:ext>
                </a:extLst>
              </a:tr>
              <a:tr h="3374002">
                <a:tc>
                  <a:txBody>
                    <a:bodyPr/>
                    <a:lstStyle/>
                    <a:p>
                      <a:pPr algn="l" rtl="0" fontAlgn="auto"/>
                      <a:r>
                        <a:rPr lang="en-US" sz="900" b="1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​</a:t>
                      </a:r>
                      <a:endParaRPr lang="en-US" sz="1400" b="1" i="0" dirty="0">
                        <a:solidFill>
                          <a:srgbClr val="FFFFFF"/>
                        </a:solidFill>
                        <a:effectLst/>
                        <a:latin typeface="Calibri Light"/>
                      </a:endParaRPr>
                    </a:p>
                    <a:p>
                      <a:pPr algn="l" rtl="0" fontAlgn="base"/>
                      <a:r>
                        <a:rPr lang="en-US" sz="1400" b="1" i="0" dirty="0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After school clubs take place from 3.30 – 4.30 </a:t>
                      </a:r>
                      <a:endParaRPr lang="en-US" sz="1400" b="1" i="0" dirty="0">
                        <a:solidFill>
                          <a:srgbClr val="000000"/>
                        </a:solidFill>
                        <a:effectLst/>
                        <a:latin typeface="Effra"/>
                      </a:endParaRPr>
                    </a:p>
                    <a:p>
                      <a:pPr algn="l" rtl="0" fontAlgn="base"/>
                      <a:r>
                        <a:rPr lang="en-US" sz="1400" b="1" i="0" dirty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  <a:r>
                        <a:rPr lang="en-US" sz="1400" b="1" i="0" dirty="0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unless otherwise detailed.</a:t>
                      </a:r>
                    </a:p>
                    <a:p>
                      <a:pPr algn="l" rtl="0" fontAlgn="base"/>
                      <a:endParaRPr lang="en-US" sz="900" b="1" i="0">
                        <a:solidFill>
                          <a:srgbClr val="FFFFFF"/>
                        </a:solidFill>
                        <a:effectLst/>
                        <a:latin typeface="Effra"/>
                      </a:endParaRPr>
                    </a:p>
                    <a:p>
                      <a:pPr algn="l" rtl="0" fontAlgn="base"/>
                      <a:endParaRPr lang="en-US" sz="900" b="1" i="0">
                        <a:solidFill>
                          <a:srgbClr val="FFFFFF"/>
                        </a:solidFill>
                        <a:effectLst/>
                        <a:latin typeface="Effra"/>
                      </a:endParaRPr>
                    </a:p>
                    <a:p>
                      <a:pPr algn="l" rtl="0" fontAlgn="base"/>
                      <a:r>
                        <a:rPr lang="en-US" sz="900" b="1" i="0" dirty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  <a:p>
                      <a:pPr algn="l" rtl="0" fontAlgn="base"/>
                      <a:r>
                        <a:rPr lang="en-US" sz="900" b="1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  <a:p>
                      <a:pPr algn="l" rtl="0" fontAlgn="base"/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  <a:p>
                      <a:pPr algn="l" rtl="0" fontAlgn="base"/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</a:txBody>
                  <a:tcPr marL="55304" marR="55304" marT="27652" marB="276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auto"/>
                      <a:r>
                        <a:rPr lang="en-US" sz="1000" b="0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​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b="1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Badminton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b="0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All Years 4 - 5 pm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b="0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At Reading University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b="0" i="0" dirty="0" err="1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Mr</a:t>
                      </a:r>
                      <a:r>
                        <a:rPr lang="en-US" sz="900" b="0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 Pedlow</a:t>
                      </a:r>
                    </a:p>
                    <a:p>
                      <a:pPr lvl="0" algn="ctr">
                        <a:buNone/>
                      </a:pPr>
                      <a:endParaRPr lang="en-US" sz="900" b="0" i="0" u="none" strike="noStrike" noProof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  <a:p>
                      <a:pPr algn="ctr" rtl="0" fontAlgn="auto"/>
                      <a:r>
                        <a:rPr lang="en-US" sz="900" b="0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​</a:t>
                      </a:r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Community Rowing</a:t>
                      </a:r>
                      <a:r>
                        <a:rPr lang="en-US" sz="900" b="1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</a:t>
                      </a:r>
                      <a:endParaRPr lang="en-US" sz="900" dirty="0">
                        <a:latin typeface="+mn-lt"/>
                      </a:endParaRPr>
                    </a:p>
                    <a:p>
                      <a:pPr algn="ctr" rtl="0" fontAlgn="base"/>
                      <a:r>
                        <a:rPr lang="en-US" sz="900" b="0" i="0" u="none" strike="noStrike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Year 12 and 13 rowers </a:t>
                      </a:r>
                    </a:p>
                    <a:p>
                      <a:pPr algn="ctr" rtl="0" fontAlgn="base"/>
                      <a:r>
                        <a:rPr lang="en-US" sz="900" b="0" i="0" u="none" strike="noStrike" dirty="0" err="1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Mr</a:t>
                      </a:r>
                      <a:r>
                        <a:rPr lang="en-US" sz="900" b="0" i="0" u="none" strike="noStrike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 Stevenson</a:t>
                      </a:r>
                    </a:p>
                    <a:p>
                      <a:pPr algn="ctr" rtl="0" fontAlgn="base"/>
                      <a:r>
                        <a:rPr lang="en-US" sz="900" b="0" i="0" u="none" strike="noStrike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3.30-5.00 pm @ the boathouse</a:t>
                      </a:r>
                    </a:p>
                    <a:p>
                      <a:pPr lvl="0" algn="ctr">
                        <a:buNone/>
                      </a:pPr>
                      <a:endParaRPr lang="en-US" sz="900" b="0" i="0" u="none" strike="noStrike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900" b="1" dirty="0">
                          <a:solidFill>
                            <a:schemeClr val="bg1"/>
                          </a:solidFill>
                          <a:latin typeface="+mn-lt"/>
                        </a:rPr>
                        <a:t>Frisbee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b="0" dirty="0">
                          <a:solidFill>
                            <a:schemeClr val="bg1"/>
                          </a:solidFill>
                          <a:latin typeface="+mn-lt"/>
                        </a:rPr>
                        <a:t>All Years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dirty="0" err="1">
                          <a:solidFill>
                            <a:schemeClr val="bg1"/>
                          </a:solidFill>
                          <a:latin typeface="+mn-lt"/>
                        </a:rPr>
                        <a:t>Mr</a:t>
                      </a:r>
                      <a:r>
                        <a:rPr lang="en-US" sz="900" dirty="0">
                          <a:solidFill>
                            <a:schemeClr val="bg1"/>
                          </a:solidFill>
                          <a:latin typeface="+mn-lt"/>
                        </a:rPr>
                        <a:t> Whitehorn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dirty="0">
                          <a:solidFill>
                            <a:schemeClr val="bg1"/>
                          </a:solidFill>
                          <a:latin typeface="+mn-lt"/>
                        </a:rPr>
                        <a:t>School Field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dirty="0">
                          <a:solidFill>
                            <a:schemeClr val="bg1"/>
                          </a:solidFill>
                          <a:latin typeface="+mn-lt"/>
                        </a:rPr>
                        <a:t>Starting end of January 2026)</a:t>
                      </a:r>
                    </a:p>
                  </a:txBody>
                  <a:tcPr marL="55304" marR="55304" marT="27652" marB="276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US" sz="1000" b="0" i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  <a:p>
                      <a:pPr algn="ctr" rtl="0" fontAlgn="auto"/>
                      <a:r>
                        <a:rPr lang="en-US" sz="1000" b="1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Football Training </a:t>
                      </a:r>
                    </a:p>
                    <a:p>
                      <a:pPr algn="ctr" rtl="0" fontAlgn="auto"/>
                      <a:r>
                        <a:rPr lang="en-US" sz="1000" b="0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Year 8 </a:t>
                      </a:r>
                    </a:p>
                    <a:p>
                      <a:pPr algn="ctr" rtl="0" fontAlgn="auto"/>
                      <a:r>
                        <a:rPr lang="en-US" sz="1000" b="0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Reading Football Club </a:t>
                      </a:r>
                    </a:p>
                    <a:p>
                      <a:pPr algn="ctr" rtl="0" fontAlgn="auto"/>
                      <a:r>
                        <a:rPr lang="en-US" sz="1000" b="0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Front Field​</a:t>
                      </a:r>
                    </a:p>
                    <a:p>
                      <a:pPr lvl="0" algn="ctr">
                        <a:buNone/>
                      </a:pPr>
                      <a:endParaRPr lang="en-US" sz="1000" b="0" i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1000" b="1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Boxing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000" b="0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Y9-11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000" b="0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Sports Hall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000" b="0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Contact </a:t>
                      </a:r>
                      <a:r>
                        <a:rPr lang="en-US" sz="1000" b="0" i="0" dirty="0" err="1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Mr</a:t>
                      </a:r>
                      <a:r>
                        <a:rPr lang="en-US" sz="1000" b="0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 Evans for further information</a:t>
                      </a:r>
                    </a:p>
                    <a:p>
                      <a:pPr algn="ctr" rtl="0" fontAlgn="base"/>
                      <a:endParaRPr lang="en-US" sz="1000" b="1" i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  <a:p>
                      <a:pPr algn="ctr" rtl="0" fontAlgn="base"/>
                      <a:r>
                        <a:rPr lang="en-US" sz="1000" b="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1000" b="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</a:t>
                      </a:r>
                    </a:p>
                  </a:txBody>
                  <a:tcPr marL="55304" marR="55304" marT="27652" marB="276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auto"/>
                      <a:r>
                        <a:rPr lang="en-GB" sz="1000" b="0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1000" b="1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Fencing</a:t>
                      </a:r>
                      <a:endParaRPr lang="en-US" sz="1000" b="1" i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rtl="0" fontAlgn="base"/>
                      <a:r>
                        <a:rPr lang="en-US" sz="1000" b="0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Year 9-11</a:t>
                      </a:r>
                    </a:p>
                    <a:p>
                      <a:pPr algn="ctr" rtl="0" fontAlgn="base"/>
                      <a:r>
                        <a:rPr lang="en-US" sz="1000" b="0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Sports Hall</a:t>
                      </a:r>
                      <a:endParaRPr lang="en-US" sz="1000" b="0" i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rtl="0" fontAlgn="base"/>
                      <a:endParaRPr lang="en-US" sz="1000" b="0" i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rtl="0" fontAlgn="base"/>
                      <a:r>
                        <a:rPr lang="en-US" sz="1000" b="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1000" b="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</a:t>
                      </a:r>
                      <a:endParaRPr lang="en-GB" sz="1000" b="1" i="0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55304" marR="55304" marT="27652" marB="276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000" b="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000" b="1" i="0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Fitness 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000" b="0" i="0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Lunchtime</a:t>
                      </a:r>
                      <a:endParaRPr lang="en-US" dirty="0"/>
                    </a:p>
                    <a:p>
                      <a:pPr lvl="0" algn="ctr">
                        <a:buNone/>
                      </a:pPr>
                      <a:r>
                        <a:rPr lang="en-US" sz="1000" b="0" i="0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Fitness Suite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000" b="0" i="0" dirty="0" err="1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Mr</a:t>
                      </a:r>
                      <a:r>
                        <a:rPr lang="en-US" sz="1000" b="0" i="0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Evans</a:t>
                      </a:r>
                    </a:p>
                  </a:txBody>
                  <a:tcPr marL="55304" marR="55304" marT="27652" marB="276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auto"/>
                      <a:r>
                        <a:rPr lang="en-US" sz="1000" b="0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​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000" b="1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Badminton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000" b="0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All Years 4 - 5pm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000" b="0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At Reading University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000" b="0" i="0" dirty="0" err="1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Mr</a:t>
                      </a:r>
                      <a:r>
                        <a:rPr lang="en-US" sz="1000" b="0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 Pedlow</a:t>
                      </a:r>
                    </a:p>
                    <a:p>
                      <a:pPr lvl="0" algn="ctr">
                        <a:buNone/>
                      </a:pPr>
                      <a:endParaRPr lang="en-US" sz="1000" b="0" i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1000" b="1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Squash</a:t>
                      </a:r>
                      <a:endParaRPr lang="en-US" sz="1000" b="0" i="0" dirty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1000" b="0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3.30 – 4.40pm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000" b="0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 At Reading University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000" b="0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Contact Dr Lewis-Brown</a:t>
                      </a:r>
                    </a:p>
                    <a:p>
                      <a:pPr lvl="0" algn="ctr">
                        <a:buNone/>
                      </a:pPr>
                      <a:endParaRPr lang="en-US" sz="1000" b="0" i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1000" b="1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Ultimate Frisbee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000" b="0" i="0" dirty="0" err="1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Mr</a:t>
                      </a:r>
                      <a:r>
                        <a:rPr lang="en-US" sz="1000" b="0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 Whitehorn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000" b="0" i="0" dirty="0">
                          <a:solidFill>
                            <a:srgbClr val="FFFFFF"/>
                          </a:solidFill>
                          <a:effectLst/>
                          <a:latin typeface="+mn-lt"/>
                        </a:rPr>
                        <a:t>Front Field</a:t>
                      </a:r>
                    </a:p>
                    <a:p>
                      <a:pPr lvl="0" algn="ctr">
                        <a:buNone/>
                      </a:pPr>
                      <a:endParaRPr lang="en-US" sz="1000" b="0" i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</a:txBody>
                  <a:tcPr marL="55304" marR="55304" marT="27652" marB="276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1927513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E5A440FA-DC7B-42AF-9D71-92AA96746DCF}"/>
              </a:ext>
            </a:extLst>
          </p:cNvPr>
          <p:cNvSpPr txBox="1"/>
          <p:nvPr/>
        </p:nvSpPr>
        <p:spPr bwMode="auto">
          <a:xfrm>
            <a:off x="424800" y="4625913"/>
            <a:ext cx="8156917" cy="346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en-US" sz="1100" kern="0">
                <a:solidFill>
                  <a:schemeClr val="bg1"/>
                </a:solidFill>
              </a:rPr>
              <a:t>NB For clubs taking place at Reading University students are expected to make their own way to the Reading University </a:t>
            </a:r>
            <a:r>
              <a:rPr lang="en-US" sz="1100" kern="0" err="1">
                <a:solidFill>
                  <a:schemeClr val="bg1"/>
                </a:solidFill>
              </a:rPr>
              <a:t>SportsPark</a:t>
            </a:r>
            <a:r>
              <a:rPr lang="en-US" sz="1100" kern="0">
                <a:solidFill>
                  <a:schemeClr val="bg1"/>
                </a:solidFill>
              </a:rPr>
              <a:t> from where they will be dismissed directly at the end of session.</a:t>
            </a:r>
            <a:endParaRPr lang="en-GB" sz="1100" ker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609881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98102-1213-4BDB-8301-3DD76CEFB0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9950" y="1110761"/>
            <a:ext cx="1043932" cy="1304299"/>
          </a:xfrm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/>
          <a:p>
            <a:r>
              <a:rPr lang="en-GB" sz="2000" b="1">
                <a:latin typeface="Aptos Display"/>
                <a:cs typeface="Open Sans Regular"/>
              </a:rPr>
              <a:t>Other </a:t>
            </a:r>
            <a:br>
              <a:rPr lang="en-GB" sz="2000" b="1" dirty="0">
                <a:latin typeface="Aptos Display"/>
                <a:cs typeface="Open Sans Regular"/>
              </a:rPr>
            </a:br>
            <a:r>
              <a:rPr lang="en-GB" sz="2000" b="1">
                <a:latin typeface="Aptos Display"/>
                <a:cs typeface="Open Sans Regular"/>
              </a:rPr>
              <a:t>Clubs</a:t>
            </a:r>
            <a:br>
              <a:rPr lang="en-GB" sz="2000" b="1" dirty="0">
                <a:latin typeface="Aptos Display"/>
                <a:cs typeface="Open Sans Regular"/>
              </a:rPr>
            </a:br>
            <a:r>
              <a:rPr lang="en-GB" sz="2000" b="1">
                <a:latin typeface="Aptos Display"/>
                <a:cs typeface="Open Sans Regular"/>
              </a:rPr>
              <a:t>&amp;</a:t>
            </a:r>
            <a:br>
              <a:rPr lang="en-GB" sz="2000" b="1" dirty="0">
                <a:latin typeface="Aptos Display"/>
                <a:cs typeface="Open Sans Regular"/>
              </a:rPr>
            </a:br>
            <a:r>
              <a:rPr lang="en-GB" sz="2000" b="1">
                <a:latin typeface="Aptos Display"/>
                <a:cs typeface="Open Sans Regular"/>
              </a:rPr>
              <a:t>Activities</a:t>
            </a:r>
            <a:endParaRPr lang="en-GB" sz="2000" b="1" dirty="0">
              <a:latin typeface="Aptos Display"/>
              <a:cs typeface="Open Sans Regular"/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ABC1DA66-90CE-440F-91EB-5A50034F1D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59511105"/>
              </p:ext>
            </p:extLst>
          </p:nvPr>
        </p:nvGraphicFramePr>
        <p:xfrm>
          <a:off x="105507" y="26376"/>
          <a:ext cx="7964096" cy="5132926"/>
        </p:xfrm>
        <a:graphic>
          <a:graphicData uri="http://schemas.openxmlformats.org/drawingml/2006/table">
            <a:tbl>
              <a:tblPr/>
              <a:tblGrid>
                <a:gridCol w="906829">
                  <a:extLst>
                    <a:ext uri="{9D8B030D-6E8A-4147-A177-3AD203B41FA5}">
                      <a16:colId xmlns:a16="http://schemas.microsoft.com/office/drawing/2014/main" val="2371514304"/>
                    </a:ext>
                  </a:extLst>
                </a:gridCol>
                <a:gridCol w="1880831">
                  <a:extLst>
                    <a:ext uri="{9D8B030D-6E8A-4147-A177-3AD203B41FA5}">
                      <a16:colId xmlns:a16="http://schemas.microsoft.com/office/drawing/2014/main" val="3534904099"/>
                    </a:ext>
                  </a:extLst>
                </a:gridCol>
                <a:gridCol w="1558778">
                  <a:extLst>
                    <a:ext uri="{9D8B030D-6E8A-4147-A177-3AD203B41FA5}">
                      <a16:colId xmlns:a16="http://schemas.microsoft.com/office/drawing/2014/main" val="1144988366"/>
                    </a:ext>
                  </a:extLst>
                </a:gridCol>
                <a:gridCol w="1167847">
                  <a:extLst>
                    <a:ext uri="{9D8B030D-6E8A-4147-A177-3AD203B41FA5}">
                      <a16:colId xmlns:a16="http://schemas.microsoft.com/office/drawing/2014/main" val="4144731248"/>
                    </a:ext>
                  </a:extLst>
                </a:gridCol>
                <a:gridCol w="1207119">
                  <a:extLst>
                    <a:ext uri="{9D8B030D-6E8A-4147-A177-3AD203B41FA5}">
                      <a16:colId xmlns:a16="http://schemas.microsoft.com/office/drawing/2014/main" val="1292030235"/>
                    </a:ext>
                  </a:extLst>
                </a:gridCol>
                <a:gridCol w="1242692">
                  <a:extLst>
                    <a:ext uri="{9D8B030D-6E8A-4147-A177-3AD203B41FA5}">
                      <a16:colId xmlns:a16="http://schemas.microsoft.com/office/drawing/2014/main" val="972997960"/>
                    </a:ext>
                  </a:extLst>
                </a:gridCol>
              </a:tblGrid>
              <a:tr h="179126">
                <a:tc>
                  <a:txBody>
                    <a:bodyPr/>
                    <a:lstStyle/>
                    <a:p>
                      <a:pPr algn="l" rtl="0" fontAlgn="auto"/>
                      <a:r>
                        <a:rPr lang="en-GB" sz="900" b="0" i="0" dirty="0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</a:txBody>
                  <a:tcPr marL="43655" marR="43655" marT="21827" marB="218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900" b="1" i="0" dirty="0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Monday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</a:txBody>
                  <a:tcPr marL="43655" marR="43655" marT="21827" marB="218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900" b="1" i="0" dirty="0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Tuesday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</a:txBody>
                  <a:tcPr marL="43655" marR="43655" marT="21827" marB="218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900" b="1" i="0" dirty="0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Wednesday</a:t>
                      </a:r>
                      <a:r>
                        <a:rPr lang="en-GB" sz="900" b="1" i="0" dirty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</a:txBody>
                  <a:tcPr marL="43655" marR="43655" marT="21827" marB="218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900" b="1" i="0" dirty="0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Thursday</a:t>
                      </a:r>
                      <a:r>
                        <a:rPr lang="en-GB" sz="900" b="1" i="0" dirty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</a:txBody>
                  <a:tcPr marL="43655" marR="43655" marT="21827" marB="218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900" b="1" i="0" dirty="0">
                          <a:solidFill>
                            <a:srgbClr val="FFFFFF"/>
                          </a:solidFill>
                          <a:effectLst/>
                          <a:latin typeface="Effra"/>
                        </a:rPr>
                        <a:t>Friday</a:t>
                      </a:r>
                      <a:r>
                        <a:rPr lang="en-GB" sz="900" b="1" i="0" dirty="0">
                          <a:solidFill>
                            <a:srgbClr val="000000"/>
                          </a:solidFill>
                          <a:effectLst/>
                          <a:latin typeface="Effra"/>
                        </a:rPr>
                        <a:t>​</a:t>
                      </a:r>
                    </a:p>
                  </a:txBody>
                  <a:tcPr marL="43655" marR="43655" marT="21827" marB="218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3275783"/>
                  </a:ext>
                </a:extLst>
              </a:tr>
              <a:tr h="1613216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900" b="1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JUNIOR LUNCH 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  <a:p>
                      <a:pPr algn="l" rtl="0" fontAlgn="base"/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  <a:p>
                      <a:pPr algn="l" rtl="0" fontAlgn="base"/>
                      <a:r>
                        <a:rPr lang="en-GB" sz="9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12 - 1245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  <a:p>
                      <a:pPr algn="l" rtl="0" fontAlgn="base"/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</a:txBody>
                  <a:tcPr marL="43655" marR="43655" marT="21827" marB="218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auto"/>
                      <a:r>
                        <a:rPr lang="en-GB" sz="10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​</a:t>
                      </a:r>
                      <a:r>
                        <a:rPr lang="en-GB" sz="900" b="1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Jr Christian Union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9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Room 8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9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Dr Dowle, Mr Amos &amp; Mr Evans</a:t>
                      </a:r>
                    </a:p>
                    <a:p>
                      <a:pPr lvl="0" algn="ctr">
                        <a:buNone/>
                      </a:pPr>
                      <a:endParaRPr lang="en-GB" sz="900" b="1" i="0" dirty="0">
                        <a:solidFill>
                          <a:srgbClr val="FFFFFF"/>
                        </a:solidFill>
                        <a:effectLst/>
                        <a:latin typeface="Calibri Light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900" b="1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Jr Coding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9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E3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9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Mr McGall</a:t>
                      </a:r>
                    </a:p>
                    <a:p>
                      <a:pPr lvl="0" algn="ctr">
                        <a:buNone/>
                      </a:pPr>
                      <a:endParaRPr lang="en-GB" sz="900" b="0" i="0" dirty="0">
                        <a:solidFill>
                          <a:srgbClr val="FFFFFF"/>
                        </a:solidFill>
                        <a:effectLst/>
                        <a:latin typeface="Calibri Light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900" b="1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Jnr Science Clinic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9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Week 1, C1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9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Mr D Wheal/Ms J </a:t>
                      </a:r>
                      <a:r>
                        <a:rPr lang="en-GB" sz="900" b="0" i="0" err="1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Pickeering</a:t>
                      </a:r>
                      <a:endParaRPr lang="en-GB" sz="900" b="0" i="0">
                        <a:solidFill>
                          <a:srgbClr val="FFFFFF"/>
                        </a:solidFill>
                        <a:effectLst/>
                        <a:latin typeface="Calibri Light"/>
                      </a:endParaRPr>
                    </a:p>
                    <a:p>
                      <a:pPr lvl="0" algn="ctr">
                        <a:buNone/>
                      </a:pPr>
                      <a:endParaRPr lang="en-GB" sz="900" b="0" i="0" dirty="0">
                        <a:solidFill>
                          <a:srgbClr val="FFFFFF"/>
                        </a:solidFill>
                        <a:effectLst/>
                        <a:latin typeface="Calibri Light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900" b="1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Jnr </a:t>
                      </a:r>
                      <a:r>
                        <a:rPr lang="en-GB" sz="900" b="1" i="0" err="1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Medsoc</a:t>
                      </a:r>
                      <a:endParaRPr lang="en-GB" sz="900" b="1" i="0">
                        <a:solidFill>
                          <a:srgbClr val="FFFFFF"/>
                        </a:solidFill>
                        <a:effectLst/>
                        <a:latin typeface="Calibri Light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9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Week 2, B3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9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Ms J Pickering</a:t>
                      </a:r>
                    </a:p>
                    <a:p>
                      <a:pPr lvl="0" algn="ctr">
                        <a:buNone/>
                      </a:pPr>
                      <a:endParaRPr lang="en-GB" sz="900" b="0" i="0" dirty="0">
                        <a:solidFill>
                          <a:srgbClr val="FFFFFF"/>
                        </a:solidFill>
                        <a:effectLst/>
                        <a:latin typeface="Calibri Light"/>
                      </a:endParaRPr>
                    </a:p>
                  </a:txBody>
                  <a:tcPr marL="43655" marR="43655" marT="21827" marB="218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auto"/>
                      <a:r>
                        <a:rPr lang="en-GB" sz="10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​</a:t>
                      </a:r>
                      <a:r>
                        <a:rPr lang="en-US" sz="900" b="1" i="0" u="none" strike="noStrike" noProof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Philosophy Lab &amp; Ethics Cup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b="0" i="0" u="none" strike="noStrike" noProof="0" err="1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Ms</a:t>
                      </a:r>
                      <a:r>
                        <a:rPr lang="en-US" sz="900" b="0" i="0" u="none" strike="noStrike" noProof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 G Ng</a:t>
                      </a:r>
                    </a:p>
                    <a:p>
                      <a:pPr lvl="0" algn="ctr">
                        <a:buNone/>
                      </a:pPr>
                      <a:endParaRPr lang="en-US" sz="900" b="0" i="0" u="none" strike="noStrike" noProof="0" dirty="0">
                        <a:solidFill>
                          <a:srgbClr val="FFFFFF"/>
                        </a:solidFill>
                        <a:effectLst/>
                        <a:latin typeface="Calibri Light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900" b="1" i="0" u="none" strike="noStrike" noProof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Book Club 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b="0" i="0" u="none" strike="noStrike" noProof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G3</a:t>
                      </a:r>
                    </a:p>
                    <a:p>
                      <a:pPr lvl="0" algn="ctr">
                        <a:buNone/>
                      </a:pPr>
                      <a:endParaRPr lang="en-US" sz="900" b="0" i="0" u="none" strike="noStrike" noProof="0" dirty="0">
                        <a:solidFill>
                          <a:srgbClr val="FFFFFF"/>
                        </a:solidFill>
                        <a:effectLst/>
                        <a:latin typeface="Calibri Light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900" b="1" i="0" u="none" strike="noStrike" noProof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Rubik's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b="0" i="0" u="none" strike="noStrike" noProof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Y7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b="0" i="0" u="none" strike="noStrike" noProof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G2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b="0" i="0" u="none" strike="noStrike" noProof="0" err="1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Mr</a:t>
                      </a:r>
                      <a:r>
                        <a:rPr lang="en-US" sz="900" b="0" i="0" u="none" strike="noStrike" noProof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 Allen</a:t>
                      </a:r>
                    </a:p>
                    <a:p>
                      <a:pPr lvl="0" algn="ctr">
                        <a:buNone/>
                      </a:pPr>
                      <a:endParaRPr lang="en-US" sz="900" b="0" i="0" u="none" strike="noStrike" noProof="0" dirty="0">
                        <a:solidFill>
                          <a:srgbClr val="FFFFFF"/>
                        </a:solidFill>
                        <a:effectLst/>
                        <a:latin typeface="Calibri Light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900" b="1" i="0" u="none" strike="noStrike" noProof="0" err="1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Berzerk</a:t>
                      </a:r>
                      <a:r>
                        <a:rPr lang="en-US" sz="900" b="1" i="0" u="none" strike="noStrike" noProof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**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b="0" i="0" u="none" strike="noStrike" noProof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LAMDA</a:t>
                      </a:r>
                    </a:p>
                  </a:txBody>
                  <a:tcPr marL="43655" marR="43655" marT="21827" marB="218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900" b="1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Creative Writing</a:t>
                      </a:r>
                      <a:r>
                        <a:rPr lang="en-US" sz="900" b="1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b="1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13:10 to 13:40</a:t>
                      </a:r>
                    </a:p>
                    <a:p>
                      <a:pPr algn="ctr" rtl="0" fontAlgn="base"/>
                      <a:r>
                        <a:rPr lang="en-US" sz="9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A1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900" b="0" i="0" err="1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Ms</a:t>
                      </a:r>
                      <a:r>
                        <a:rPr lang="en-US" sz="9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 Mann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Week 1: Room 5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Week 2: Room 4</a:t>
                      </a:r>
                    </a:p>
                    <a:p>
                      <a:pPr lvl="0" algn="ctr">
                        <a:buNone/>
                      </a:pPr>
                      <a:endParaRPr lang="en-US" sz="1000" b="0" i="0" dirty="0">
                        <a:solidFill>
                          <a:srgbClr val="000000"/>
                        </a:solidFill>
                        <a:effectLst/>
                        <a:latin typeface="Calibri Light"/>
                      </a:endParaRPr>
                    </a:p>
                    <a:p>
                      <a:pPr lvl="0" algn="ctr">
                        <a:buNone/>
                      </a:pPr>
                      <a:endParaRPr lang="en-US" sz="1000" b="1" i="0" dirty="0">
                        <a:solidFill>
                          <a:schemeClr val="bg1"/>
                        </a:solidFill>
                        <a:effectLst/>
                        <a:latin typeface="Calibri Light"/>
                      </a:endParaRPr>
                    </a:p>
                  </a:txBody>
                  <a:tcPr marL="43655" marR="43655" marT="21827" marB="218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Junior Philosophy Lab</a:t>
                      </a:r>
                      <a:r>
                        <a:rPr lang="en-US" sz="900" b="1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9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Room 4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b="0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Fitness Y9-11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b="0" i="0" err="1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Mr</a:t>
                      </a:r>
                      <a:r>
                        <a:rPr lang="en-US" sz="900" b="0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 Evans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b="0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Fitness Suite</a:t>
                      </a:r>
                    </a:p>
                    <a:p>
                      <a:pPr lvl="0" algn="ctr">
                        <a:buNone/>
                      </a:pPr>
                      <a:endParaRPr lang="en-US" sz="900" b="0" i="0" dirty="0">
                        <a:solidFill>
                          <a:schemeClr val="bg1"/>
                        </a:solidFill>
                        <a:effectLst/>
                        <a:latin typeface="Calibri Light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900" b="1" i="0" err="1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GeoGuesser</a:t>
                      </a:r>
                      <a:endParaRPr lang="en-US" sz="900" b="1" i="0">
                        <a:solidFill>
                          <a:schemeClr val="bg1"/>
                        </a:solidFill>
                        <a:effectLst/>
                        <a:latin typeface="Calibri Light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900" b="0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Y7-10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b="0" i="0" err="1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Mr</a:t>
                      </a:r>
                      <a:r>
                        <a:rPr lang="en-US" sz="900" b="0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 Evans</a:t>
                      </a:r>
                    </a:p>
                  </a:txBody>
                  <a:tcPr marL="43655" marR="43655" marT="21827" marB="218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auto"/>
                      <a:r>
                        <a:rPr lang="en-US" sz="10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​</a:t>
                      </a:r>
                      <a:r>
                        <a:rPr lang="en-US" sz="900" b="1" i="0" u="none" strike="noStrike" noProof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Y9 &amp; Y10 Classics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b="0" i="0" u="none" strike="noStrike" noProof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L7</a:t>
                      </a:r>
                      <a:endParaRPr lang="en-US" sz="900" b="0" i="0" u="none" strike="noStrike" noProof="0">
                        <a:solidFill>
                          <a:srgbClr val="50535A"/>
                        </a:solidFill>
                        <a:effectLst/>
                        <a:latin typeface="Calibri Light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900" b="0" i="0" u="none" strike="noStrike" noProof="0" err="1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Mr</a:t>
                      </a:r>
                      <a:r>
                        <a:rPr lang="en-US" sz="900" b="0" i="0" u="none" strike="noStrike" noProof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 Cooper</a:t>
                      </a:r>
                      <a:endParaRPr lang="en-US">
                        <a:latin typeface="Calibri Light"/>
                      </a:endParaRPr>
                    </a:p>
                  </a:txBody>
                  <a:tcPr marL="43655" marR="43655" marT="21827" marB="218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6188936"/>
                  </a:ext>
                </a:extLst>
              </a:tr>
              <a:tr h="1463847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900" b="1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SENIOR LUNCH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  <a:p>
                      <a:pPr algn="l" rtl="0" fontAlgn="base"/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  <a:p>
                      <a:pPr algn="l" rtl="0" fontAlgn="base"/>
                      <a:r>
                        <a:rPr lang="en-GB" sz="9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13 - 1345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</a:txBody>
                  <a:tcPr marL="43655" marR="43655" marT="21827" marB="218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auto"/>
                      <a:r>
                        <a:rPr lang="en-GB" sz="10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</a:txBody>
                  <a:tcPr marL="43655" marR="43655" marT="21827" marB="218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800" b="1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Philosophy Lab &amp; Ethics Cup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800" b="0" i="0" u="none" strike="noStrike" noProof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Room TBC</a:t>
                      </a:r>
                      <a:endParaRPr lang="en-US" sz="800" b="0">
                        <a:latin typeface="Calibri Light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800" b="0" i="0" err="1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Ms</a:t>
                      </a:r>
                      <a:r>
                        <a:rPr lang="en-US" sz="8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 G Ng</a:t>
                      </a:r>
                    </a:p>
                    <a:p>
                      <a:pPr lvl="0" algn="ctr">
                        <a:buNone/>
                      </a:pPr>
                      <a:endParaRPr lang="en-US" sz="800" b="0" i="0" dirty="0">
                        <a:solidFill>
                          <a:srgbClr val="FFFFFF"/>
                        </a:solidFill>
                        <a:effectLst/>
                        <a:latin typeface="Calibri Light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800" b="1" i="0" err="1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Berzerk</a:t>
                      </a:r>
                      <a:r>
                        <a:rPr lang="en-US" sz="800" b="1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**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8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LAMDA</a:t>
                      </a:r>
                    </a:p>
                    <a:p>
                      <a:pPr lvl="0" algn="ctr">
                        <a:buNone/>
                      </a:pPr>
                      <a:endParaRPr lang="en-US" sz="1000" b="0" i="0" dirty="0">
                        <a:solidFill>
                          <a:srgbClr val="FFFFFF"/>
                        </a:solidFill>
                        <a:effectLst/>
                        <a:latin typeface="Calibri Light"/>
                      </a:endParaRPr>
                    </a:p>
                  </a:txBody>
                  <a:tcPr marL="43655" marR="43655" marT="21827" marB="218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auto"/>
                      <a:r>
                        <a:rPr lang="en-GB" sz="10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​</a:t>
                      </a:r>
                      <a:r>
                        <a:rPr lang="en-GB" sz="1000" b="1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Snr </a:t>
                      </a:r>
                      <a:r>
                        <a:rPr lang="en-GB" sz="1000" b="1" i="0" err="1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Ergos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Mr Symonds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Fitness Suite</a:t>
                      </a:r>
                    </a:p>
                  </a:txBody>
                  <a:tcPr marL="43655" marR="43655" marT="21827" marB="218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900" b="1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Snr Christian Union</a:t>
                      </a:r>
                      <a:endParaRPr lang="en-US" sz="900" b="1" i="0" dirty="0">
                        <a:solidFill>
                          <a:srgbClr val="000000"/>
                        </a:solidFill>
                        <a:effectLst/>
                        <a:latin typeface="Calibri Light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900" b="0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Room 11 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b="0" i="0" err="1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Mr</a:t>
                      </a:r>
                      <a:r>
                        <a:rPr lang="en-US" sz="900" b="0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 Dimmick &amp; </a:t>
                      </a:r>
                      <a:r>
                        <a:rPr lang="en-US" sz="900" b="0" i="0" err="1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Mr</a:t>
                      </a:r>
                      <a:r>
                        <a:rPr lang="en-US" sz="900" b="0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 Amos</a:t>
                      </a:r>
                    </a:p>
                    <a:p>
                      <a:pPr lvl="0" algn="ctr">
                        <a:buNone/>
                      </a:pPr>
                      <a:endParaRPr lang="en-US" sz="900" b="0" i="0" dirty="0">
                        <a:solidFill>
                          <a:schemeClr val="bg1"/>
                        </a:solidFill>
                        <a:effectLst/>
                        <a:latin typeface="Calibri Light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900" b="1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Snr Classics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b="0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Y11 to 13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b="0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L7 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900" b="0" i="0" err="1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Mr</a:t>
                      </a:r>
                      <a:r>
                        <a:rPr lang="en-US" sz="900" b="0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 Cooper</a:t>
                      </a:r>
                    </a:p>
                  </a:txBody>
                  <a:tcPr marL="43655" marR="43655" marT="21827" marB="218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800" b="1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Creative Writing​ (</a:t>
                      </a:r>
                      <a:r>
                        <a:rPr lang="en-US" sz="800" b="0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Week B​)</a:t>
                      </a:r>
                      <a:endParaRPr lang="en-US" sz="800">
                        <a:solidFill>
                          <a:schemeClr val="bg1"/>
                        </a:solidFill>
                        <a:latin typeface="Calibri Light"/>
                      </a:endParaRPr>
                    </a:p>
                    <a:p>
                      <a:pPr algn="ctr" rtl="0" fontAlgn="base"/>
                      <a:r>
                        <a:rPr lang="en-US" sz="800" b="0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A1​</a:t>
                      </a:r>
                    </a:p>
                    <a:p>
                      <a:pPr algn="ctr" rtl="0" fontAlgn="base"/>
                      <a:r>
                        <a:rPr lang="en-US" sz="800" b="0" i="0" err="1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Ms</a:t>
                      </a:r>
                      <a:r>
                        <a:rPr lang="en-US" sz="8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 Peoples &amp; </a:t>
                      </a:r>
                      <a:r>
                        <a:rPr lang="en-US" sz="800" b="0" i="0" err="1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Ms</a:t>
                      </a:r>
                      <a:r>
                        <a:rPr lang="en-US" sz="8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 Rix-Drummond</a:t>
                      </a:r>
                      <a:endParaRPr lang="en-US" sz="800" b="0" i="0" dirty="0">
                        <a:solidFill>
                          <a:srgbClr val="000000"/>
                        </a:solidFill>
                        <a:effectLst/>
                        <a:latin typeface="Calibri Light"/>
                      </a:endParaRPr>
                    </a:p>
                    <a:p>
                      <a:pPr algn="ctr" rtl="0" fontAlgn="base"/>
                      <a:r>
                        <a:rPr lang="en-US" sz="800" b="0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800" b="1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Jummah Prayers</a:t>
                      </a:r>
                      <a:r>
                        <a:rPr lang="en-US" sz="8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 </a:t>
                      </a:r>
                      <a:r>
                        <a:rPr lang="en-US" sz="800" b="0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800" b="0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TBC</a:t>
                      </a:r>
                    </a:p>
                    <a:p>
                      <a:pPr lvl="0" algn="ctr">
                        <a:buNone/>
                      </a:pPr>
                      <a:endParaRPr lang="en-US" sz="800" b="0" i="0" dirty="0">
                        <a:solidFill>
                          <a:schemeClr val="bg1"/>
                        </a:solidFill>
                        <a:effectLst/>
                        <a:latin typeface="Calibri Light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800" b="1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History Discussion Club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800" b="0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Y12 &amp; Y13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800" b="0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H1</a:t>
                      </a:r>
                    </a:p>
                  </a:txBody>
                  <a:tcPr marL="43655" marR="43655" marT="21827" marB="218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2492323"/>
                  </a:ext>
                </a:extLst>
              </a:tr>
              <a:tr h="123481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1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AFTER SCHOOL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  <a:p>
                      <a:pPr algn="l" rtl="0" fontAlgn="base"/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9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1530 – 1630 unless advised otherwise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</a:txBody>
                  <a:tcPr marL="43655" marR="43655" marT="21827" marB="218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 Yr 12 &amp; 13 Mathematical Problem Solving </a:t>
                      </a:r>
                      <a:r>
                        <a:rPr lang="en-US" sz="900" b="1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9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M1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Calibri Light"/>
                      </a:endParaRPr>
                    </a:p>
                    <a:p>
                      <a:pPr algn="ctr" rtl="0" fontAlgn="base"/>
                      <a:r>
                        <a:rPr lang="en-US" sz="9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Dr Lewis-Brown 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  <a:p>
                      <a:pPr lvl="0" algn="ctr">
                        <a:buNone/>
                      </a:pP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Calibri Light"/>
                      </a:endParaRPr>
                    </a:p>
                    <a:p>
                      <a:pPr algn="ctr" rtl="0" fontAlgn="base"/>
                      <a:r>
                        <a:rPr lang="en-US" sz="900" b="1" i="0" err="1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Berzerk</a:t>
                      </a:r>
                      <a:r>
                        <a:rPr lang="en-US" sz="900" b="1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**</a:t>
                      </a:r>
                    </a:p>
                    <a:p>
                      <a:pPr algn="ctr" rtl="0" fontAlgn="base"/>
                      <a:r>
                        <a:rPr lang="en-US" sz="900" b="0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15:25 to 16:30 Drama Workshop</a:t>
                      </a:r>
                    </a:p>
                    <a:p>
                      <a:pPr algn="ctr" rtl="0" fontAlgn="base"/>
                      <a:r>
                        <a:rPr lang="en-US" sz="900" b="0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16:30 – 17:30 LAMDA</a:t>
                      </a:r>
                    </a:p>
                  </a:txBody>
                  <a:tcPr marL="43655" marR="43655" marT="21827" marB="218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auto"/>
                      <a:r>
                        <a:rPr lang="en-GB" sz="900" b="1" i="0" err="1">
                          <a:solidFill>
                            <a:srgbClr val="FFFFFF"/>
                          </a:solidFill>
                          <a:effectLst/>
                          <a:latin typeface="Calibri Light"/>
                          <a:cs typeface="Calibri"/>
                        </a:rPr>
                        <a:t>Berzerk</a:t>
                      </a:r>
                      <a:r>
                        <a:rPr lang="en-GB" sz="900" b="1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  <a:cs typeface="Calibri"/>
                        </a:rPr>
                        <a:t>**</a:t>
                      </a:r>
                    </a:p>
                    <a:p>
                      <a:pPr algn="ctr" rtl="0" fontAlgn="auto"/>
                      <a:r>
                        <a:rPr lang="en-GB" sz="9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  <a:cs typeface="Calibri"/>
                        </a:rPr>
                        <a:t>15:25 to 16:30</a:t>
                      </a:r>
                    </a:p>
                    <a:p>
                      <a:pPr algn="ctr" rtl="0" fontAlgn="auto"/>
                      <a:r>
                        <a:rPr lang="en-GB" sz="9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  <a:cs typeface="Calibri"/>
                        </a:rPr>
                        <a:t>Drama Workshop</a:t>
                      </a:r>
                    </a:p>
                    <a:p>
                      <a:pPr algn="ctr" rtl="0" fontAlgn="auto"/>
                      <a:r>
                        <a:rPr lang="en-GB" sz="9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  <a:cs typeface="Calibri"/>
                        </a:rPr>
                        <a:t>16:30 to 17:30 LAMDA​</a:t>
                      </a:r>
                    </a:p>
                    <a:p>
                      <a:pPr algn="ctr" rtl="0" fontAlgn="base"/>
                      <a:r>
                        <a:rPr lang="en-GB" sz="1000" b="0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GB" sz="1000" b="0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  <a:p>
                      <a:pPr algn="ctr" rtl="0" fontAlgn="base"/>
                      <a:endParaRPr lang="en-GB" sz="1000" b="0" i="0" dirty="0">
                        <a:solidFill>
                          <a:srgbClr val="000000"/>
                        </a:solidFill>
                        <a:effectLst/>
                        <a:latin typeface="Calibri Light"/>
                      </a:endParaRPr>
                    </a:p>
                  </a:txBody>
                  <a:tcPr marL="43655" marR="43655" marT="21827" marB="218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auto"/>
                      <a:r>
                        <a:rPr lang="en-US" sz="1000" b="1" i="0" err="1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DnD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000" b="0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LRC Upstairs (&amp;  also G1 &amp; L1)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000" b="0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All Years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000" b="0" i="0" err="1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Ms</a:t>
                      </a:r>
                      <a:r>
                        <a:rPr lang="en-US" sz="1000" b="0" i="0" dirty="0">
                          <a:solidFill>
                            <a:schemeClr val="bg1"/>
                          </a:solidFill>
                          <a:effectLst/>
                          <a:latin typeface="Calibri Light"/>
                        </a:rPr>
                        <a:t> Rix-Drummond</a:t>
                      </a:r>
                    </a:p>
                  </a:txBody>
                  <a:tcPr marL="43655" marR="43655" marT="21827" marB="218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000" b="1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Combined Cadet Force</a:t>
                      </a:r>
                      <a:r>
                        <a:rPr lang="en-US" sz="1000" b="1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  <a:endParaRPr lang="en-US" sz="1000">
                        <a:latin typeface="Calibri Light"/>
                      </a:endParaRPr>
                    </a:p>
                    <a:p>
                      <a:pPr algn="ctr" rtl="0" fontAlgn="base"/>
                      <a:r>
                        <a:rPr lang="en-US" sz="10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Weekly from 15:30  and finish at 17:15</a:t>
                      </a:r>
                      <a:r>
                        <a:rPr lang="en-US" sz="1000" b="0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1000" b="0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  <a:p>
                      <a:pPr algn="ctr" rtl="0" fontAlgn="base"/>
                      <a:r>
                        <a:rPr lang="en-US" sz="1000" b="0" i="0" dirty="0">
                          <a:solidFill>
                            <a:srgbClr val="000000"/>
                          </a:solidFill>
                          <a:effectLst/>
                          <a:latin typeface="Calibri Light"/>
                        </a:rPr>
                        <a:t>​</a:t>
                      </a:r>
                    </a:p>
                  </a:txBody>
                  <a:tcPr marL="43655" marR="43655" marT="21827" marB="218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auto"/>
                      <a:r>
                        <a:rPr lang="en-GB" sz="10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​</a:t>
                      </a:r>
                      <a:r>
                        <a:rPr lang="en-GB" sz="1000" b="1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Warhammer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LRC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All Years 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15:30 to 17:00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0" i="0" dirty="0">
                          <a:solidFill>
                            <a:srgbClr val="FFFFFF"/>
                          </a:solidFill>
                          <a:effectLst/>
                          <a:latin typeface="Calibri Light"/>
                        </a:rPr>
                        <a:t>LRC</a:t>
                      </a:r>
                    </a:p>
                  </a:txBody>
                  <a:tcPr marL="43655" marR="43655" marT="21827" marB="218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64569336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D271C07-5E29-5A9D-2A24-6F1E421D5541}"/>
              </a:ext>
            </a:extLst>
          </p:cNvPr>
          <p:cNvSpPr txBox="1"/>
          <p:nvPr/>
        </p:nvSpPr>
        <p:spPr bwMode="auto">
          <a:xfrm>
            <a:off x="8275046" y="3428117"/>
            <a:ext cx="734709" cy="1692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indent="0" algn="l">
              <a:buFont typeface="Arial" charset="0"/>
              <a:buNone/>
            </a:pPr>
            <a:r>
              <a:rPr lang="en-US" sz="1000" kern="0">
                <a:solidFill>
                  <a:schemeClr val="bg1"/>
                </a:solidFill>
              </a:rPr>
              <a:t>**Please be aware there is a charge for this activity. Please visit:  </a:t>
            </a:r>
            <a:r>
              <a:rPr lang="en-US" sz="1000">
                <a:hlinkClick r:id="rId3"/>
              </a:rPr>
              <a:t>Book Place - Schools - </a:t>
            </a:r>
            <a:r>
              <a:rPr lang="en-US" sz="1000" err="1">
                <a:hlinkClick r:id="rId3"/>
              </a:rPr>
              <a:t>Berzerk</a:t>
            </a:r>
            <a:r>
              <a:rPr lang="en-US" sz="1000">
                <a:hlinkClick r:id="rId3"/>
              </a:rPr>
              <a:t> Productions</a:t>
            </a:r>
            <a:r>
              <a:rPr lang="en-US" sz="1000"/>
              <a:t> </a:t>
            </a:r>
            <a:r>
              <a:rPr lang="en-US" sz="1000">
                <a:solidFill>
                  <a:schemeClr val="bg1"/>
                </a:solidFill>
              </a:rPr>
              <a:t>for more information.</a:t>
            </a:r>
            <a:endParaRPr lang="en-GB" sz="1000" ker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653758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15453-3BC0-B03F-B4AD-211398FF4A9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761226"/>
      </p:ext>
    </p:extLst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UoR Theme">
  <a:themeElements>
    <a:clrScheme name="Reading School">
      <a:dk1>
        <a:srgbClr val="50535A"/>
      </a:dk1>
      <a:lt1>
        <a:srgbClr val="FFFFFF"/>
      </a:lt1>
      <a:dk2>
        <a:srgbClr val="000000"/>
      </a:dk2>
      <a:lt2>
        <a:srgbClr val="E0E0E1"/>
      </a:lt2>
      <a:accent1>
        <a:srgbClr val="202E51"/>
      </a:accent1>
      <a:accent2>
        <a:srgbClr val="999999"/>
      </a:accent2>
      <a:accent3>
        <a:srgbClr val="F19FC4"/>
      </a:accent3>
      <a:accent4>
        <a:srgbClr val="700521"/>
      </a:accent4>
      <a:accent5>
        <a:srgbClr val="A0DAF7"/>
      </a:accent5>
      <a:accent6>
        <a:srgbClr val="009237"/>
      </a:accent6>
      <a:hlink>
        <a:srgbClr val="F8B233"/>
      </a:hlink>
      <a:folHlink>
        <a:srgbClr val="999999"/>
      </a:folHlink>
    </a:clrScheme>
    <a:fontScheme name="Custom 1">
      <a:majorFont>
        <a:latin typeface="Effra Bold"/>
        <a:ea typeface=""/>
        <a:cs typeface=""/>
      </a:majorFont>
      <a:minorFont>
        <a:latin typeface="Effr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38100">
          <a:solidFill>
            <a:schemeClr val="accent1"/>
          </a:solidFill>
        </a:ln>
      </a:spPr>
      <a:bodyPr wrap="none">
        <a:spAutoFit/>
      </a:bodyPr>
      <a:lstStyle>
        <a:defPPr>
          <a:defRPr dirty="0">
            <a:solidFill>
              <a:schemeClr val="tx2"/>
            </a:solidFill>
            <a:latin typeface="+mn-lt"/>
          </a:defRPr>
        </a:defPPr>
      </a:lstStyle>
    </a:spDef>
    <a:lnDef>
      <a:spPr bwMode="auto">
        <a:noFill/>
        <a:ln w="381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/>
      <a:lstStyle/>
    </a:lnDef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chemeClr val="tx1"/>
              </a:solidFill>
              <a:miter lim="800000"/>
              <a:headEnd/>
              <a:tailEnd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indent="0" algn="l">
          <a:buFont typeface="Arial" charset="0"/>
          <a:buNone/>
          <a:defRPr kern="0" dirty="0" smtClean="0">
            <a:solidFill>
              <a:schemeClr val="bg1"/>
            </a:solidFill>
          </a:defRPr>
        </a:defPPr>
      </a:lstStyle>
    </a:txDef>
  </a:objectDefaults>
  <a:extraClrSchemeLst>
    <a:extraClrScheme>
      <a:clrScheme name="UoR - Red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D2002E"/>
        </a:accent1>
        <a:accent2>
          <a:srgbClr val="EF7945"/>
        </a:accent2>
        <a:accent3>
          <a:srgbClr val="009A84"/>
        </a:accent3>
        <a:accent4>
          <a:srgbClr val="8ABD24"/>
        </a:accent4>
        <a:accent5>
          <a:srgbClr val="00AEEF"/>
        </a:accent5>
        <a:accent6>
          <a:srgbClr val="79679C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R - Orange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EF7945"/>
        </a:accent1>
        <a:accent2>
          <a:srgbClr val="D2002E"/>
        </a:accent2>
        <a:accent3>
          <a:srgbClr val="009A84"/>
        </a:accent3>
        <a:accent4>
          <a:srgbClr val="8ABD24"/>
        </a:accent4>
        <a:accent5>
          <a:srgbClr val="00AEEF"/>
        </a:accent5>
        <a:accent6>
          <a:srgbClr val="79679C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R - Jade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009A84"/>
        </a:accent1>
        <a:accent2>
          <a:srgbClr val="EF7945"/>
        </a:accent2>
        <a:accent3>
          <a:srgbClr val="D2002E"/>
        </a:accent3>
        <a:accent4>
          <a:srgbClr val="8ABD24"/>
        </a:accent4>
        <a:accent5>
          <a:srgbClr val="00AEEF"/>
        </a:accent5>
        <a:accent6>
          <a:srgbClr val="79679C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R - Green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8ABD24"/>
        </a:accent1>
        <a:accent2>
          <a:srgbClr val="EF7945"/>
        </a:accent2>
        <a:accent3>
          <a:srgbClr val="009A84"/>
        </a:accent3>
        <a:accent4>
          <a:srgbClr val="D2002E"/>
        </a:accent4>
        <a:accent5>
          <a:srgbClr val="00AEEF"/>
        </a:accent5>
        <a:accent6>
          <a:srgbClr val="79679C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R - Cyan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00AEEF"/>
        </a:accent1>
        <a:accent2>
          <a:srgbClr val="EF7945"/>
        </a:accent2>
        <a:accent3>
          <a:srgbClr val="009A84"/>
        </a:accent3>
        <a:accent4>
          <a:srgbClr val="8ABD24"/>
        </a:accent4>
        <a:accent5>
          <a:srgbClr val="D2002E"/>
        </a:accent5>
        <a:accent6>
          <a:srgbClr val="79679C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R - Purple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79679C"/>
        </a:accent1>
        <a:accent2>
          <a:srgbClr val="EF7945"/>
        </a:accent2>
        <a:accent3>
          <a:srgbClr val="009A84"/>
        </a:accent3>
        <a:accent4>
          <a:srgbClr val="8ABD24"/>
        </a:accent4>
        <a:accent5>
          <a:srgbClr val="00AEEF"/>
        </a:accent5>
        <a:accent6>
          <a:srgbClr val="D2002E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R - Pink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E6007E"/>
        </a:accent1>
        <a:accent2>
          <a:srgbClr val="EF7945"/>
        </a:accent2>
        <a:accent3>
          <a:srgbClr val="009A84"/>
        </a:accent3>
        <a:accent4>
          <a:srgbClr val="8ABD24"/>
        </a:accent4>
        <a:accent5>
          <a:srgbClr val="00AEEF"/>
        </a:accent5>
        <a:accent6>
          <a:srgbClr val="D2002E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RDG_Template_WIDE_v2" id="{2D55D16E-3873-E048-861E-B2720333F585}" vid="{D1C81D83-5ECD-A845-B1CC-5B1E20F5A6C5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730ede9-796d-4fd8-80e0-e1da90c3cc85">
      <Terms xmlns="http://schemas.microsoft.com/office/infopath/2007/PartnerControls"/>
    </lcf76f155ced4ddcb4097134ff3c332f>
    <Committee xmlns="2730ede9-796d-4fd8-80e0-e1da90c3cc85" xsi:nil="true"/>
    <DateDueForReview xmlns="2730ede9-796d-4fd8-80e0-e1da90c3cc85" xsi:nil="true"/>
    <Policy_x0020_Owner xmlns="2730ede9-796d-4fd8-80e0-e1da90c3cc85">
      <UserInfo>
        <DisplayName/>
        <AccountId xsi:nil="true"/>
        <AccountType/>
      </UserInfo>
    </Policy_x0020_Owner>
    <NewFormat xmlns="2730ede9-796d-4fd8-80e0-e1da90c3cc85">false</NewFormat>
    <TaxCatchAll xmlns="ae43b738-0c24-4517-bdda-ca9f4498d120" xsi:nil="true"/>
    <_Flow_SignoffStatus xmlns="2730ede9-796d-4fd8-80e0-e1da90c3cc8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3556364708EF645B576095D49CD5AC5" ma:contentTypeVersion="26" ma:contentTypeDescription="Create a new document." ma:contentTypeScope="" ma:versionID="a09a1d9c27df17cc9aedad73810622b8">
  <xsd:schema xmlns:xsd="http://www.w3.org/2001/XMLSchema" xmlns:xs="http://www.w3.org/2001/XMLSchema" xmlns:p="http://schemas.microsoft.com/office/2006/metadata/properties" xmlns:ns2="2730ede9-796d-4fd8-80e0-e1da90c3cc85" xmlns:ns3="ae43b738-0c24-4517-bdda-ca9f4498d120" targetNamespace="http://schemas.microsoft.com/office/2006/metadata/properties" ma:root="true" ma:fieldsID="f54ade52c3da0cf5e477dc1b2efabcf0" ns2:_="" ns3:_="">
    <xsd:import namespace="2730ede9-796d-4fd8-80e0-e1da90c3cc85"/>
    <xsd:import namespace="ae43b738-0c24-4517-bdda-ca9f4498d120"/>
    <xsd:element name="properties">
      <xsd:complexType>
        <xsd:sequence>
          <xsd:element name="documentManagement">
            <xsd:complexType>
              <xsd:all>
                <xsd:element ref="ns2:DateDueForReview" minOccurs="0"/>
                <xsd:element ref="ns2:Policy_x0020_Owner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NewFormat" minOccurs="0"/>
                <xsd:element ref="ns2:_Flow_SignoffStatus" minOccurs="0"/>
                <xsd:element ref="ns2:Committee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730ede9-796d-4fd8-80e0-e1da90c3cc85" elementFormDefault="qualified">
    <xsd:import namespace="http://schemas.microsoft.com/office/2006/documentManagement/types"/>
    <xsd:import namespace="http://schemas.microsoft.com/office/infopath/2007/PartnerControls"/>
    <xsd:element name="DateDueForReview" ma:index="8" nillable="true" ma:displayName="Date Due For Review" ma:format="DateOnly" ma:internalName="DateDueForReview">
      <xsd:simpleType>
        <xsd:restriction base="dms:DateTime"/>
      </xsd:simpleType>
    </xsd:element>
    <xsd:element name="Policy_x0020_Owner" ma:index="9" nillable="true" ma:displayName="Policy Owner" ma:description="This is the person responsible for maintaining and reviewing the policy" ma:format="Dropdown" ma:list="UserInfo" ma:SearchPeopleOnly="false" ma:SharePointGroup="0" ma:internalName="Policy_x0020_Owner" ma:readOnly="fals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2" nillable="true" ma:displayName="Length (seconds)" ma:internalName="MediaLengthInSeconds" ma:readOnly="true">
      <xsd:simpleType>
        <xsd:restriction base="dms:Unknown"/>
      </xsd:simpleType>
    </xsd:element>
    <xsd:element name="NewFormat" ma:index="23" nillable="true" ma:displayName="New Format" ma:default="0" ma:description="JH has reformatted Policy" ma:format="Dropdown" ma:internalName="NewFormat">
      <xsd:simpleType>
        <xsd:restriction base="dms:Boolean"/>
      </xsd:simpleType>
    </xsd:element>
    <xsd:element name="_Flow_SignoffStatus" ma:index="24" nillable="true" ma:displayName="Sign-off status" ma:internalName="Sign_x002d_off_x0020_status">
      <xsd:simpleType>
        <xsd:restriction base="dms:Text"/>
      </xsd:simpleType>
    </xsd:element>
    <xsd:element name="Committee" ma:index="25" nillable="true" ma:displayName="Committee" ma:description="Governors Committee responsible" ma:format="Dropdown" ma:internalName="Committee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The Finance Committee"/>
                    <xsd:enumeration value="The Curriculum &amp; Standards Committee"/>
                    <xsd:enumeration value="The External Relations &amp; Pastoral Care Committee"/>
                    <xsd:enumeration value="The Property and Projects Committee"/>
                    <xsd:enumeration value="The Staff Pay and Performance Committee"/>
                    <xsd:enumeration value="The Admissions Committee"/>
                  </xsd:restriction>
                </xsd:simpleType>
              </xsd:element>
            </xsd:sequence>
          </xsd:extension>
        </xsd:complexContent>
      </xsd:complexType>
    </xsd:element>
    <xsd:element name="lcf76f155ced4ddcb4097134ff3c332f" ma:index="27" nillable="true" ma:taxonomy="true" ma:internalName="lcf76f155ced4ddcb4097134ff3c332f" ma:taxonomyFieldName="MediaServiceImageTags" ma:displayName="Image Tags" ma:readOnly="false" ma:fieldId="{5cf76f15-5ced-4ddc-b409-7134ff3c332f}" ma:taxonomyMulti="true" ma:sspId="fb55f285-342d-469f-ba5f-1833ba7cef9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30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3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43b738-0c24-4517-bdda-ca9f4498d120" elementFormDefault="qualified">
    <xsd:import namespace="http://schemas.microsoft.com/office/2006/documentManagement/types"/>
    <xsd:import namespace="http://schemas.microsoft.com/office/infopath/2007/PartnerControls"/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8" nillable="true" ma:displayName="Taxonomy Catch All Column" ma:hidden="true" ma:list="{1b3fd56b-c8fd-47a1-b0df-b49b729b3ceb}" ma:internalName="TaxCatchAll" ma:showField="CatchAllData" ma:web="ae43b738-0c24-4517-bdda-ca9f4498d12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4A54D5D-375B-4A88-B213-746ABF369D1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7680FE7-375E-4DDC-B801-4FDC91ED7677}">
  <ds:schemaRefs>
    <ds:schemaRef ds:uri="2730ede9-796d-4fd8-80e0-e1da90c3cc85"/>
    <ds:schemaRef ds:uri="ae43b738-0c24-4517-bdda-ca9f4498d12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37506C46-3D06-461B-9019-18CC921D8B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730ede9-796d-4fd8-80e0-e1da90c3cc85"/>
    <ds:schemaRef ds:uri="ae43b738-0c24-4517-bdda-ca9f4498d12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UoR Theme</Template>
  <Application>Microsoft Office PowerPoint</Application>
  <PresentationFormat>On-screen Show (16:9)</PresentationFormat>
  <Slides>5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UoR Theme</vt:lpstr>
      <vt:lpstr>Spring Term 2026 Co-curricular activities</vt:lpstr>
      <vt:lpstr>Music Ensembles and Choirs​</vt:lpstr>
      <vt:lpstr>PE clubs and squads </vt:lpstr>
      <vt:lpstr>Other  Clubs &amp; Activities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Darren Lewis</dc:creator>
  <cp:keywords/>
  <dc:description/>
  <cp:revision>124</cp:revision>
  <cp:lastPrinted>2006-09-19T14:59:33Z</cp:lastPrinted>
  <dcterms:created xsi:type="dcterms:W3CDTF">2024-08-18T19:06:08Z</dcterms:created>
  <dcterms:modified xsi:type="dcterms:W3CDTF">2026-01-12T08:27:22Z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0x01010093556364708EF645B576095D49CD5AC5</vt:lpwstr>
  </property>
  <property fmtid="{D5CDD505-2E9C-101B-9397-08002B2CF9AE}" pid="3" name="MediaServiceImageTags">
    <vt:lpwstr/>
  </property>
</Properties>
</file>