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311" r:id="rId2"/>
    <p:sldId id="312" r:id="rId3"/>
    <p:sldId id="313" r:id="rId4"/>
    <p:sldId id="334" r:id="rId5"/>
    <p:sldId id="314" r:id="rId6"/>
    <p:sldId id="315" r:id="rId7"/>
    <p:sldId id="316" r:id="rId8"/>
    <p:sldId id="317" r:id="rId9"/>
    <p:sldId id="318" r:id="rId10"/>
    <p:sldId id="332" r:id="rId11"/>
    <p:sldId id="319" r:id="rId12"/>
    <p:sldId id="320" r:id="rId13"/>
    <p:sldId id="321" r:id="rId14"/>
    <p:sldId id="322" r:id="rId15"/>
    <p:sldId id="323" r:id="rId16"/>
    <p:sldId id="333" r:id="rId17"/>
    <p:sldId id="324" r:id="rId18"/>
    <p:sldId id="331" r:id="rId19"/>
    <p:sldId id="325" r:id="rId20"/>
    <p:sldId id="326" r:id="rId21"/>
    <p:sldId id="327" r:id="rId22"/>
    <p:sldId id="329" r:id="rId23"/>
    <p:sldId id="328" r:id="rId24"/>
    <p:sldId id="330" r:id="rId25"/>
  </p:sldIdLst>
  <p:sldSz cx="9144000" cy="6858000" type="screen4x3"/>
  <p:notesSz cx="6810375" cy="9942513"/>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32">
          <p15:clr>
            <a:srgbClr val="A4A3A4"/>
          </p15:clr>
        </p15:guide>
        <p15:guide id="2" pos="2145">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E9AB045-BFA9-AC6B-57C5-FC3F6C8E98D3}" name="de Sausmarez, Alec" initials="dSA" userId="S::Alec.desausmarez@brighterfuturesforchildren.org::c33601e9-ff77-402a-9452-3cb7004d4d8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9197"/>
    <a:srgbClr val="82B6D9"/>
    <a:srgbClr val="800080"/>
    <a:srgbClr val="FFCB28"/>
    <a:srgbClr val="E4610F"/>
    <a:srgbClr val="FDD95E"/>
    <a:srgbClr val="BBE0E3"/>
    <a:srgbClr val="149196"/>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486" autoAdjust="0"/>
    <p:restoredTop sz="96327" autoAdjust="0"/>
  </p:normalViewPr>
  <p:slideViewPr>
    <p:cSldViewPr>
      <p:cViewPr varScale="1">
        <p:scale>
          <a:sx n="67" d="100"/>
          <a:sy n="67" d="100"/>
        </p:scale>
        <p:origin x="88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1882" y="-103"/>
      </p:cViewPr>
      <p:guideLst>
        <p:guide orient="horz" pos="3132"/>
        <p:guide pos="214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8/10/relationships/authors" Targe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 Sausmarez, Alec" userId="c33601e9-ff77-402a-9452-3cb7004d4d86" providerId="ADAL" clId="{925C1933-9523-4159-AA9E-1DDEF5C694EE}"/>
    <pc:docChg chg="undo custSel modSld">
      <pc:chgData name="de Sausmarez, Alec" userId="c33601e9-ff77-402a-9452-3cb7004d4d86" providerId="ADAL" clId="{925C1933-9523-4159-AA9E-1DDEF5C694EE}" dt="2024-07-10T08:17:39.910" v="30" actId="20577"/>
      <pc:docMkLst>
        <pc:docMk/>
      </pc:docMkLst>
      <pc:sldChg chg="modSp mod">
        <pc:chgData name="de Sausmarez, Alec" userId="c33601e9-ff77-402a-9452-3cb7004d4d86" providerId="ADAL" clId="{925C1933-9523-4159-AA9E-1DDEF5C694EE}" dt="2024-07-10T08:17:22.571" v="4" actId="20577"/>
        <pc:sldMkLst>
          <pc:docMk/>
          <pc:sldMk cId="807229443" sldId="311"/>
        </pc:sldMkLst>
        <pc:spChg chg="mod">
          <ac:chgData name="de Sausmarez, Alec" userId="c33601e9-ff77-402a-9452-3cb7004d4d86" providerId="ADAL" clId="{925C1933-9523-4159-AA9E-1DDEF5C694EE}" dt="2024-07-10T08:17:22.571" v="4" actId="20577"/>
          <ac:spMkLst>
            <pc:docMk/>
            <pc:sldMk cId="807229443" sldId="311"/>
            <ac:spMk id="5" creationId="{4133A9E8-D03A-D34A-ABD4-B3BBFEB16D8A}"/>
          </ac:spMkLst>
        </pc:spChg>
      </pc:sldChg>
      <pc:sldChg chg="modSp mod">
        <pc:chgData name="de Sausmarez, Alec" userId="c33601e9-ff77-402a-9452-3cb7004d4d86" providerId="ADAL" clId="{925C1933-9523-4159-AA9E-1DDEF5C694EE}" dt="2024-07-10T08:17:39.910" v="30" actId="20577"/>
        <pc:sldMkLst>
          <pc:docMk/>
          <pc:sldMk cId="1420230855" sldId="318"/>
        </pc:sldMkLst>
        <pc:spChg chg="mod">
          <ac:chgData name="de Sausmarez, Alec" userId="c33601e9-ff77-402a-9452-3cb7004d4d86" providerId="ADAL" clId="{925C1933-9523-4159-AA9E-1DDEF5C694EE}" dt="2024-07-10T08:17:39.910" v="30" actId="20577"/>
          <ac:spMkLst>
            <pc:docMk/>
            <pc:sldMk cId="1420230855" sldId="318"/>
            <ac:spMk id="5" creationId="{007AC2FA-A5DA-71A7-6E94-B81761C2C1E2}"/>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ata3.xml.rels><?xml version="1.0" encoding="UTF-8" standalone="yes"?>
<Relationships xmlns="http://schemas.openxmlformats.org/package/2006/relationships"><Relationship Id="rId1" Type="http://schemas.openxmlformats.org/officeDocument/2006/relationships/hyperlink" Target="http://www.tellmi.help/" TargetMode="External"/></Relationships>
</file>

<file path=ppt/diagrams/_rels/data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52.svg"/><Relationship Id="rId5" Type="http://schemas.openxmlformats.org/officeDocument/2006/relationships/image" Target="../media/image51.png"/><Relationship Id="rId4" Type="http://schemas.openxmlformats.org/officeDocument/2006/relationships/image" Target="../media/image5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3.xml.rels><?xml version="1.0" encoding="UTF-8" standalone="yes"?>
<Relationships xmlns="http://schemas.openxmlformats.org/package/2006/relationships"><Relationship Id="rId1" Type="http://schemas.openxmlformats.org/officeDocument/2006/relationships/hyperlink" Target="http://www.tellmi.help/" TargetMode="External"/></Relationships>
</file>

<file path=ppt/diagrams/_rels/drawing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52.svg"/><Relationship Id="rId5" Type="http://schemas.openxmlformats.org/officeDocument/2006/relationships/image" Target="../media/image51.png"/><Relationship Id="rId4" Type="http://schemas.openxmlformats.org/officeDocument/2006/relationships/image" Target="../media/image5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D2853E-0087-4134-8170-AE7C92692787}"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003588B2-89E3-46DE-A91A-EA422DBF6A36}">
      <dgm:prSet custT="1"/>
      <dgm:spPr/>
      <dgm:t>
        <a:bodyPr/>
        <a:lstStyle/>
        <a:p>
          <a:pPr>
            <a:lnSpc>
              <a:spcPct val="100000"/>
            </a:lnSpc>
          </a:pPr>
          <a:r>
            <a:rPr lang="en-GB" sz="2400" b="0" i="0" baseline="0" dirty="0">
              <a:latin typeface="Calibri" panose="020F0502020204030204" pitchFamily="34" charset="0"/>
              <a:cs typeface="Calibri" panose="020F0502020204030204" pitchFamily="34" charset="0"/>
            </a:rPr>
            <a:t>Festivals can be overwhelming, especially for first-timers</a:t>
          </a:r>
          <a:endParaRPr lang="en-US" sz="2400" dirty="0">
            <a:latin typeface="Calibri" panose="020F0502020204030204" pitchFamily="34" charset="0"/>
            <a:cs typeface="Calibri" panose="020F0502020204030204" pitchFamily="34" charset="0"/>
          </a:endParaRPr>
        </a:p>
      </dgm:t>
    </dgm:pt>
    <dgm:pt modelId="{C88FF86F-4BB7-4FBE-861B-0B4FEACBE4A5}" type="parTrans" cxnId="{992512C8-20AD-48A6-ACCB-3183F6204309}">
      <dgm:prSet/>
      <dgm:spPr/>
      <dgm:t>
        <a:bodyPr/>
        <a:lstStyle/>
        <a:p>
          <a:endParaRPr lang="en-US"/>
        </a:p>
      </dgm:t>
    </dgm:pt>
    <dgm:pt modelId="{A957F7B7-557B-437C-83CB-40ED6B6FA72B}" type="sibTrans" cxnId="{992512C8-20AD-48A6-ACCB-3183F6204309}">
      <dgm:prSet/>
      <dgm:spPr/>
      <dgm:t>
        <a:bodyPr/>
        <a:lstStyle/>
        <a:p>
          <a:endParaRPr lang="en-US"/>
        </a:p>
      </dgm:t>
    </dgm:pt>
    <dgm:pt modelId="{A2D5B886-2414-48BA-BE96-E6E6B98B3439}">
      <dgm:prSet custT="1"/>
      <dgm:spPr/>
      <dgm:t>
        <a:bodyPr/>
        <a:lstStyle/>
        <a:p>
          <a:pPr>
            <a:lnSpc>
              <a:spcPct val="100000"/>
            </a:lnSpc>
          </a:pPr>
          <a:r>
            <a:rPr lang="en-GB" sz="2400" b="0" i="0" baseline="0" dirty="0">
              <a:latin typeface="Calibri" panose="020F0502020204030204" pitchFamily="34" charset="0"/>
              <a:cs typeface="Calibri" panose="020F0502020204030204" pitchFamily="34" charset="0"/>
            </a:rPr>
            <a:t>It's okay to leave or go home if it feels like too much</a:t>
          </a:r>
          <a:endParaRPr lang="en-US" sz="2400" dirty="0">
            <a:latin typeface="Calibri" panose="020F0502020204030204" pitchFamily="34" charset="0"/>
            <a:cs typeface="Calibri" panose="020F0502020204030204" pitchFamily="34" charset="0"/>
          </a:endParaRPr>
        </a:p>
      </dgm:t>
    </dgm:pt>
    <dgm:pt modelId="{8D0C9AFF-E743-4072-8BD5-CBEA08DE7995}" type="parTrans" cxnId="{2796743F-F788-4D23-A592-9D1A23FBF97E}">
      <dgm:prSet/>
      <dgm:spPr/>
      <dgm:t>
        <a:bodyPr/>
        <a:lstStyle/>
        <a:p>
          <a:endParaRPr lang="en-US"/>
        </a:p>
      </dgm:t>
    </dgm:pt>
    <dgm:pt modelId="{402B6FCE-53B3-46DE-A70F-97E34C963048}" type="sibTrans" cxnId="{2796743F-F788-4D23-A592-9D1A23FBF97E}">
      <dgm:prSet/>
      <dgm:spPr/>
      <dgm:t>
        <a:bodyPr/>
        <a:lstStyle/>
        <a:p>
          <a:endParaRPr lang="en-US"/>
        </a:p>
      </dgm:t>
    </dgm:pt>
    <dgm:pt modelId="{A964C9DA-27B3-4CBD-A313-142BEB3B9DEB}">
      <dgm:prSet custT="1"/>
      <dgm:spPr/>
      <dgm:t>
        <a:bodyPr/>
        <a:lstStyle/>
        <a:p>
          <a:pPr>
            <a:lnSpc>
              <a:spcPct val="100000"/>
            </a:lnSpc>
          </a:pPr>
          <a:r>
            <a:rPr lang="en-GB" sz="2400" b="0" i="0" baseline="0" dirty="0">
              <a:latin typeface="Calibri" panose="020F0502020204030204" pitchFamily="34" charset="0"/>
              <a:cs typeface="Calibri" panose="020F0502020204030204" pitchFamily="34" charset="0"/>
            </a:rPr>
            <a:t>Taking a break at home and returning later is fine</a:t>
          </a:r>
          <a:endParaRPr lang="en-US" sz="2400" dirty="0">
            <a:latin typeface="Calibri" panose="020F0502020204030204" pitchFamily="34" charset="0"/>
            <a:cs typeface="Calibri" panose="020F0502020204030204" pitchFamily="34" charset="0"/>
          </a:endParaRPr>
        </a:p>
      </dgm:t>
    </dgm:pt>
    <dgm:pt modelId="{C2B595A6-BB54-4777-8F98-864B53D5A33E}" type="parTrans" cxnId="{D02BED32-FB07-487F-8BFB-EC0463C529BE}">
      <dgm:prSet/>
      <dgm:spPr/>
      <dgm:t>
        <a:bodyPr/>
        <a:lstStyle/>
        <a:p>
          <a:endParaRPr lang="en-US"/>
        </a:p>
      </dgm:t>
    </dgm:pt>
    <dgm:pt modelId="{89EFA927-124C-4BCE-9BDF-BB735E968781}" type="sibTrans" cxnId="{D02BED32-FB07-487F-8BFB-EC0463C529BE}">
      <dgm:prSet/>
      <dgm:spPr/>
      <dgm:t>
        <a:bodyPr/>
        <a:lstStyle/>
        <a:p>
          <a:endParaRPr lang="en-US"/>
        </a:p>
      </dgm:t>
    </dgm:pt>
    <dgm:pt modelId="{5B1F0451-2A60-4584-9908-C8837A57EB8B}">
      <dgm:prSet custT="1"/>
      <dgm:spPr/>
      <dgm:t>
        <a:bodyPr/>
        <a:lstStyle/>
        <a:p>
          <a:pPr>
            <a:lnSpc>
              <a:spcPct val="100000"/>
            </a:lnSpc>
          </a:pPr>
          <a:r>
            <a:rPr lang="en-GB" sz="2400" b="0" i="0" baseline="0" dirty="0">
              <a:latin typeface="Calibri" panose="020F0502020204030204" pitchFamily="34" charset="0"/>
              <a:cs typeface="Calibri" panose="020F0502020204030204" pitchFamily="34" charset="0"/>
            </a:rPr>
            <a:t>Plan your travel to avoid late nights or early mornings alone</a:t>
          </a:r>
          <a:endParaRPr lang="en-US" sz="2400" dirty="0">
            <a:latin typeface="Calibri" panose="020F0502020204030204" pitchFamily="34" charset="0"/>
            <a:cs typeface="Calibri" panose="020F0502020204030204" pitchFamily="34" charset="0"/>
          </a:endParaRPr>
        </a:p>
      </dgm:t>
    </dgm:pt>
    <dgm:pt modelId="{D004B2B4-0BB6-436E-AF34-FEC96B75CDE7}" type="parTrans" cxnId="{FDBE41C8-E177-4B3B-80CF-362900C858D5}">
      <dgm:prSet/>
      <dgm:spPr/>
      <dgm:t>
        <a:bodyPr/>
        <a:lstStyle/>
        <a:p>
          <a:endParaRPr lang="en-US"/>
        </a:p>
      </dgm:t>
    </dgm:pt>
    <dgm:pt modelId="{C7F0A653-B387-48EC-91DA-D4D0EB519437}" type="sibTrans" cxnId="{FDBE41C8-E177-4B3B-80CF-362900C858D5}">
      <dgm:prSet/>
      <dgm:spPr/>
      <dgm:t>
        <a:bodyPr/>
        <a:lstStyle/>
        <a:p>
          <a:endParaRPr lang="en-US"/>
        </a:p>
      </dgm:t>
    </dgm:pt>
    <dgm:pt modelId="{760F56E0-0996-45D8-9C93-1F7F198F1CD8}" type="pres">
      <dgm:prSet presAssocID="{ADD2853E-0087-4134-8170-AE7C92692787}" presName="root" presStyleCnt="0">
        <dgm:presLayoutVars>
          <dgm:dir/>
          <dgm:resizeHandles val="exact"/>
        </dgm:presLayoutVars>
      </dgm:prSet>
      <dgm:spPr/>
    </dgm:pt>
    <dgm:pt modelId="{1D791295-7234-468A-BC52-A8514B0D0552}" type="pres">
      <dgm:prSet presAssocID="{003588B2-89E3-46DE-A91A-EA422DBF6A36}" presName="compNode" presStyleCnt="0"/>
      <dgm:spPr/>
    </dgm:pt>
    <dgm:pt modelId="{26000451-F7D8-4CD2-9ADB-19CFEBFDC29A}" type="pres">
      <dgm:prSet presAssocID="{003588B2-89E3-46DE-A91A-EA422DBF6A36}" presName="bgRect" presStyleLbl="bgShp" presStyleIdx="0" presStyleCnt="4"/>
      <dgm:spPr/>
    </dgm:pt>
    <dgm:pt modelId="{3EEA1DDE-C7BB-4E05-B39A-1A7BE7BE5D5E}" type="pres">
      <dgm:prSet presAssocID="{003588B2-89E3-46DE-A91A-EA422DBF6A3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estive Lantern"/>
        </a:ext>
      </dgm:extLst>
    </dgm:pt>
    <dgm:pt modelId="{9A57BD9B-2F66-442A-9E14-CCE9C711BD94}" type="pres">
      <dgm:prSet presAssocID="{003588B2-89E3-46DE-A91A-EA422DBF6A36}" presName="spaceRect" presStyleCnt="0"/>
      <dgm:spPr/>
    </dgm:pt>
    <dgm:pt modelId="{BC690733-7D70-4366-B9BF-1AB321F52EBF}" type="pres">
      <dgm:prSet presAssocID="{003588B2-89E3-46DE-A91A-EA422DBF6A36}" presName="parTx" presStyleLbl="revTx" presStyleIdx="0" presStyleCnt="4" custScaleX="104626">
        <dgm:presLayoutVars>
          <dgm:chMax val="0"/>
          <dgm:chPref val="0"/>
        </dgm:presLayoutVars>
      </dgm:prSet>
      <dgm:spPr/>
    </dgm:pt>
    <dgm:pt modelId="{254E52A5-8843-4AA7-86FE-F49623E247E6}" type="pres">
      <dgm:prSet presAssocID="{A957F7B7-557B-437C-83CB-40ED6B6FA72B}" presName="sibTrans" presStyleCnt="0"/>
      <dgm:spPr/>
    </dgm:pt>
    <dgm:pt modelId="{72BE06EC-8EE1-4143-9256-59E8CEB618AF}" type="pres">
      <dgm:prSet presAssocID="{A2D5B886-2414-48BA-BE96-E6E6B98B3439}" presName="compNode" presStyleCnt="0"/>
      <dgm:spPr/>
    </dgm:pt>
    <dgm:pt modelId="{9322B9CB-C79B-45AB-8154-A7D3007C9CCC}" type="pres">
      <dgm:prSet presAssocID="{A2D5B886-2414-48BA-BE96-E6E6B98B3439}" presName="bgRect" presStyleLbl="bgShp" presStyleIdx="1" presStyleCnt="4"/>
      <dgm:spPr/>
    </dgm:pt>
    <dgm:pt modelId="{57F24E9F-299D-4A11-B9A7-6B15E68167A3}" type="pres">
      <dgm:prSet presAssocID="{A2D5B886-2414-48BA-BE96-E6E6B98B343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use"/>
        </a:ext>
      </dgm:extLst>
    </dgm:pt>
    <dgm:pt modelId="{C74AA24D-1721-4105-975F-64019F94D2C6}" type="pres">
      <dgm:prSet presAssocID="{A2D5B886-2414-48BA-BE96-E6E6B98B3439}" presName="spaceRect" presStyleCnt="0"/>
      <dgm:spPr/>
    </dgm:pt>
    <dgm:pt modelId="{043F8914-4DD2-4526-B1B1-C1AAFEE4FA68}" type="pres">
      <dgm:prSet presAssocID="{A2D5B886-2414-48BA-BE96-E6E6B98B3439}" presName="parTx" presStyleLbl="revTx" presStyleIdx="1" presStyleCnt="4" custScaleX="103446">
        <dgm:presLayoutVars>
          <dgm:chMax val="0"/>
          <dgm:chPref val="0"/>
        </dgm:presLayoutVars>
      </dgm:prSet>
      <dgm:spPr/>
    </dgm:pt>
    <dgm:pt modelId="{D36B829B-6478-4A0E-B841-75FE1EF524B1}" type="pres">
      <dgm:prSet presAssocID="{402B6FCE-53B3-46DE-A70F-97E34C963048}" presName="sibTrans" presStyleCnt="0"/>
      <dgm:spPr/>
    </dgm:pt>
    <dgm:pt modelId="{D6E2703C-15D5-47E7-88B9-3458AC8E9C54}" type="pres">
      <dgm:prSet presAssocID="{A964C9DA-27B3-4CBD-A313-142BEB3B9DEB}" presName="compNode" presStyleCnt="0"/>
      <dgm:spPr/>
    </dgm:pt>
    <dgm:pt modelId="{5FD4F003-10D3-4CD9-969C-1D2B982DAA41}" type="pres">
      <dgm:prSet presAssocID="{A964C9DA-27B3-4CBD-A313-142BEB3B9DEB}" presName="bgRect" presStyleLbl="bgShp" presStyleIdx="2" presStyleCnt="4"/>
      <dgm:spPr/>
    </dgm:pt>
    <dgm:pt modelId="{2E527631-4E14-45F7-BDEF-CAA7C0459407}" type="pres">
      <dgm:prSet presAssocID="{A964C9DA-27B3-4CBD-A313-142BEB3B9DE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ourglass"/>
        </a:ext>
      </dgm:extLst>
    </dgm:pt>
    <dgm:pt modelId="{6801A8AA-F543-4C2F-B3C9-1F2F0ABC2AA1}" type="pres">
      <dgm:prSet presAssocID="{A964C9DA-27B3-4CBD-A313-142BEB3B9DEB}" presName="spaceRect" presStyleCnt="0"/>
      <dgm:spPr/>
    </dgm:pt>
    <dgm:pt modelId="{C2D74641-8E63-43CA-ACE0-52096E0A7A04}" type="pres">
      <dgm:prSet presAssocID="{A964C9DA-27B3-4CBD-A313-142BEB3B9DEB}" presName="parTx" presStyleLbl="revTx" presStyleIdx="2" presStyleCnt="4" custScaleX="104201">
        <dgm:presLayoutVars>
          <dgm:chMax val="0"/>
          <dgm:chPref val="0"/>
        </dgm:presLayoutVars>
      </dgm:prSet>
      <dgm:spPr/>
    </dgm:pt>
    <dgm:pt modelId="{29FC20EF-A697-44A1-B423-7D749F1F328B}" type="pres">
      <dgm:prSet presAssocID="{89EFA927-124C-4BCE-9BDF-BB735E968781}" presName="sibTrans" presStyleCnt="0"/>
      <dgm:spPr/>
    </dgm:pt>
    <dgm:pt modelId="{E9F9A020-FC3C-4266-965B-83F2E5131EBE}" type="pres">
      <dgm:prSet presAssocID="{5B1F0451-2A60-4584-9908-C8837A57EB8B}" presName="compNode" presStyleCnt="0"/>
      <dgm:spPr/>
    </dgm:pt>
    <dgm:pt modelId="{E8CABBF1-DEAB-4E37-86B7-9DBE20E06C60}" type="pres">
      <dgm:prSet presAssocID="{5B1F0451-2A60-4584-9908-C8837A57EB8B}" presName="bgRect" presStyleLbl="bgShp" presStyleIdx="3" presStyleCnt="4"/>
      <dgm:spPr/>
    </dgm:pt>
    <dgm:pt modelId="{2C112511-80F7-4CD0-8F28-25CD80467797}" type="pres">
      <dgm:prSet presAssocID="{5B1F0451-2A60-4584-9908-C8837A57EB8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leep"/>
        </a:ext>
      </dgm:extLst>
    </dgm:pt>
    <dgm:pt modelId="{A0546D4F-F936-4F69-A19D-0701C6D5D4AC}" type="pres">
      <dgm:prSet presAssocID="{5B1F0451-2A60-4584-9908-C8837A57EB8B}" presName="spaceRect" presStyleCnt="0"/>
      <dgm:spPr/>
    </dgm:pt>
    <dgm:pt modelId="{F03AB909-0357-4A70-B3F6-CDA279B61726}" type="pres">
      <dgm:prSet presAssocID="{5B1F0451-2A60-4584-9908-C8837A57EB8B}" presName="parTx" presStyleLbl="revTx" presStyleIdx="3" presStyleCnt="4" custScaleX="102267">
        <dgm:presLayoutVars>
          <dgm:chMax val="0"/>
          <dgm:chPref val="0"/>
        </dgm:presLayoutVars>
      </dgm:prSet>
      <dgm:spPr/>
    </dgm:pt>
  </dgm:ptLst>
  <dgm:cxnLst>
    <dgm:cxn modelId="{D02BED32-FB07-487F-8BFB-EC0463C529BE}" srcId="{ADD2853E-0087-4134-8170-AE7C92692787}" destId="{A964C9DA-27B3-4CBD-A313-142BEB3B9DEB}" srcOrd="2" destOrd="0" parTransId="{C2B595A6-BB54-4777-8F98-864B53D5A33E}" sibTransId="{89EFA927-124C-4BCE-9BDF-BB735E968781}"/>
    <dgm:cxn modelId="{2796743F-F788-4D23-A592-9D1A23FBF97E}" srcId="{ADD2853E-0087-4134-8170-AE7C92692787}" destId="{A2D5B886-2414-48BA-BE96-E6E6B98B3439}" srcOrd="1" destOrd="0" parTransId="{8D0C9AFF-E743-4072-8BD5-CBEA08DE7995}" sibTransId="{402B6FCE-53B3-46DE-A70F-97E34C963048}"/>
    <dgm:cxn modelId="{01073946-A368-461A-887F-AFD5349B4DB1}" type="presOf" srcId="{A2D5B886-2414-48BA-BE96-E6E6B98B3439}" destId="{043F8914-4DD2-4526-B1B1-C1AAFEE4FA68}" srcOrd="0" destOrd="0" presId="urn:microsoft.com/office/officeart/2018/2/layout/IconVerticalSolidList"/>
    <dgm:cxn modelId="{4058A855-9C34-4BC0-A707-50821171E68F}" type="presOf" srcId="{5B1F0451-2A60-4584-9908-C8837A57EB8B}" destId="{F03AB909-0357-4A70-B3F6-CDA279B61726}" srcOrd="0" destOrd="0" presId="urn:microsoft.com/office/officeart/2018/2/layout/IconVerticalSolidList"/>
    <dgm:cxn modelId="{992512C8-20AD-48A6-ACCB-3183F6204309}" srcId="{ADD2853E-0087-4134-8170-AE7C92692787}" destId="{003588B2-89E3-46DE-A91A-EA422DBF6A36}" srcOrd="0" destOrd="0" parTransId="{C88FF86F-4BB7-4FBE-861B-0B4FEACBE4A5}" sibTransId="{A957F7B7-557B-437C-83CB-40ED6B6FA72B}"/>
    <dgm:cxn modelId="{FDBE41C8-E177-4B3B-80CF-362900C858D5}" srcId="{ADD2853E-0087-4134-8170-AE7C92692787}" destId="{5B1F0451-2A60-4584-9908-C8837A57EB8B}" srcOrd="3" destOrd="0" parTransId="{D004B2B4-0BB6-436E-AF34-FEC96B75CDE7}" sibTransId="{C7F0A653-B387-48EC-91DA-D4D0EB519437}"/>
    <dgm:cxn modelId="{4243B9CB-4739-4193-BA6B-260E00B07F9A}" type="presOf" srcId="{A964C9DA-27B3-4CBD-A313-142BEB3B9DEB}" destId="{C2D74641-8E63-43CA-ACE0-52096E0A7A04}" srcOrd="0" destOrd="0" presId="urn:microsoft.com/office/officeart/2018/2/layout/IconVerticalSolidList"/>
    <dgm:cxn modelId="{89EDDFD2-4175-4FE2-8E10-6E3008FAAD80}" type="presOf" srcId="{003588B2-89E3-46DE-A91A-EA422DBF6A36}" destId="{BC690733-7D70-4366-B9BF-1AB321F52EBF}" srcOrd="0" destOrd="0" presId="urn:microsoft.com/office/officeart/2018/2/layout/IconVerticalSolidList"/>
    <dgm:cxn modelId="{1B154DE3-D896-488A-A9EE-B6880676EFCD}" type="presOf" srcId="{ADD2853E-0087-4134-8170-AE7C92692787}" destId="{760F56E0-0996-45D8-9C93-1F7F198F1CD8}" srcOrd="0" destOrd="0" presId="urn:microsoft.com/office/officeart/2018/2/layout/IconVerticalSolidList"/>
    <dgm:cxn modelId="{380911C1-8F88-49C3-A219-A67D10B9F4AC}" type="presParOf" srcId="{760F56E0-0996-45D8-9C93-1F7F198F1CD8}" destId="{1D791295-7234-468A-BC52-A8514B0D0552}" srcOrd="0" destOrd="0" presId="urn:microsoft.com/office/officeart/2018/2/layout/IconVerticalSolidList"/>
    <dgm:cxn modelId="{3C1CA7C4-A995-408A-9091-4783D9851E3C}" type="presParOf" srcId="{1D791295-7234-468A-BC52-A8514B0D0552}" destId="{26000451-F7D8-4CD2-9ADB-19CFEBFDC29A}" srcOrd="0" destOrd="0" presId="urn:microsoft.com/office/officeart/2018/2/layout/IconVerticalSolidList"/>
    <dgm:cxn modelId="{CB7A98C3-B886-4AA2-96A8-071A8FFCAEB2}" type="presParOf" srcId="{1D791295-7234-468A-BC52-A8514B0D0552}" destId="{3EEA1DDE-C7BB-4E05-B39A-1A7BE7BE5D5E}" srcOrd="1" destOrd="0" presId="urn:microsoft.com/office/officeart/2018/2/layout/IconVerticalSolidList"/>
    <dgm:cxn modelId="{0556DEFC-4523-4079-ABB5-C9A4E4F0296D}" type="presParOf" srcId="{1D791295-7234-468A-BC52-A8514B0D0552}" destId="{9A57BD9B-2F66-442A-9E14-CCE9C711BD94}" srcOrd="2" destOrd="0" presId="urn:microsoft.com/office/officeart/2018/2/layout/IconVerticalSolidList"/>
    <dgm:cxn modelId="{784B8F46-410D-461E-966A-D6BB05D79D68}" type="presParOf" srcId="{1D791295-7234-468A-BC52-A8514B0D0552}" destId="{BC690733-7D70-4366-B9BF-1AB321F52EBF}" srcOrd="3" destOrd="0" presId="urn:microsoft.com/office/officeart/2018/2/layout/IconVerticalSolidList"/>
    <dgm:cxn modelId="{911F2A00-2EC7-4A6D-94DB-45312B80F627}" type="presParOf" srcId="{760F56E0-0996-45D8-9C93-1F7F198F1CD8}" destId="{254E52A5-8843-4AA7-86FE-F49623E247E6}" srcOrd="1" destOrd="0" presId="urn:microsoft.com/office/officeart/2018/2/layout/IconVerticalSolidList"/>
    <dgm:cxn modelId="{098C1B5F-9F3F-4E95-9F88-867FC7C7C587}" type="presParOf" srcId="{760F56E0-0996-45D8-9C93-1F7F198F1CD8}" destId="{72BE06EC-8EE1-4143-9256-59E8CEB618AF}" srcOrd="2" destOrd="0" presId="urn:microsoft.com/office/officeart/2018/2/layout/IconVerticalSolidList"/>
    <dgm:cxn modelId="{AE9D9212-0BDB-47D3-A6D8-9B1B68419661}" type="presParOf" srcId="{72BE06EC-8EE1-4143-9256-59E8CEB618AF}" destId="{9322B9CB-C79B-45AB-8154-A7D3007C9CCC}" srcOrd="0" destOrd="0" presId="urn:microsoft.com/office/officeart/2018/2/layout/IconVerticalSolidList"/>
    <dgm:cxn modelId="{719DEC13-F1E1-40C0-96C8-705EBACD2FA0}" type="presParOf" srcId="{72BE06EC-8EE1-4143-9256-59E8CEB618AF}" destId="{57F24E9F-299D-4A11-B9A7-6B15E68167A3}" srcOrd="1" destOrd="0" presId="urn:microsoft.com/office/officeart/2018/2/layout/IconVerticalSolidList"/>
    <dgm:cxn modelId="{9E2267A3-2E85-4090-8A8D-84448DF1B3D9}" type="presParOf" srcId="{72BE06EC-8EE1-4143-9256-59E8CEB618AF}" destId="{C74AA24D-1721-4105-975F-64019F94D2C6}" srcOrd="2" destOrd="0" presId="urn:microsoft.com/office/officeart/2018/2/layout/IconVerticalSolidList"/>
    <dgm:cxn modelId="{92375CF4-3C1F-4511-9467-BB2B3CCA0083}" type="presParOf" srcId="{72BE06EC-8EE1-4143-9256-59E8CEB618AF}" destId="{043F8914-4DD2-4526-B1B1-C1AAFEE4FA68}" srcOrd="3" destOrd="0" presId="urn:microsoft.com/office/officeart/2018/2/layout/IconVerticalSolidList"/>
    <dgm:cxn modelId="{BEC08E00-6811-4DD3-A99F-F273DB98A039}" type="presParOf" srcId="{760F56E0-0996-45D8-9C93-1F7F198F1CD8}" destId="{D36B829B-6478-4A0E-B841-75FE1EF524B1}" srcOrd="3" destOrd="0" presId="urn:microsoft.com/office/officeart/2018/2/layout/IconVerticalSolidList"/>
    <dgm:cxn modelId="{A466D6AC-42CE-468A-9F9C-1FA2CCC55E53}" type="presParOf" srcId="{760F56E0-0996-45D8-9C93-1F7F198F1CD8}" destId="{D6E2703C-15D5-47E7-88B9-3458AC8E9C54}" srcOrd="4" destOrd="0" presId="urn:microsoft.com/office/officeart/2018/2/layout/IconVerticalSolidList"/>
    <dgm:cxn modelId="{31CC11F7-3862-42E2-A63A-38C20A05D42F}" type="presParOf" srcId="{D6E2703C-15D5-47E7-88B9-3458AC8E9C54}" destId="{5FD4F003-10D3-4CD9-969C-1D2B982DAA41}" srcOrd="0" destOrd="0" presId="urn:microsoft.com/office/officeart/2018/2/layout/IconVerticalSolidList"/>
    <dgm:cxn modelId="{449F99DC-4C85-4D3C-94FE-D0B068059D8C}" type="presParOf" srcId="{D6E2703C-15D5-47E7-88B9-3458AC8E9C54}" destId="{2E527631-4E14-45F7-BDEF-CAA7C0459407}" srcOrd="1" destOrd="0" presId="urn:microsoft.com/office/officeart/2018/2/layout/IconVerticalSolidList"/>
    <dgm:cxn modelId="{D09DCFE2-6CD0-4CC6-8930-67BBDCF4E7CE}" type="presParOf" srcId="{D6E2703C-15D5-47E7-88B9-3458AC8E9C54}" destId="{6801A8AA-F543-4C2F-B3C9-1F2F0ABC2AA1}" srcOrd="2" destOrd="0" presId="urn:microsoft.com/office/officeart/2018/2/layout/IconVerticalSolidList"/>
    <dgm:cxn modelId="{8CC35E9A-FB67-455E-ACD6-7097E1D6C829}" type="presParOf" srcId="{D6E2703C-15D5-47E7-88B9-3458AC8E9C54}" destId="{C2D74641-8E63-43CA-ACE0-52096E0A7A04}" srcOrd="3" destOrd="0" presId="urn:microsoft.com/office/officeart/2018/2/layout/IconVerticalSolidList"/>
    <dgm:cxn modelId="{5721B436-098C-4F8F-8388-735D8479DB3B}" type="presParOf" srcId="{760F56E0-0996-45D8-9C93-1F7F198F1CD8}" destId="{29FC20EF-A697-44A1-B423-7D749F1F328B}" srcOrd="5" destOrd="0" presId="urn:microsoft.com/office/officeart/2018/2/layout/IconVerticalSolidList"/>
    <dgm:cxn modelId="{EA547E2C-1173-4EDD-857C-2C461281FAEA}" type="presParOf" srcId="{760F56E0-0996-45D8-9C93-1F7F198F1CD8}" destId="{E9F9A020-FC3C-4266-965B-83F2E5131EBE}" srcOrd="6" destOrd="0" presId="urn:microsoft.com/office/officeart/2018/2/layout/IconVerticalSolidList"/>
    <dgm:cxn modelId="{81C982EA-8682-490A-8E02-60F13BB9687F}" type="presParOf" srcId="{E9F9A020-FC3C-4266-965B-83F2E5131EBE}" destId="{E8CABBF1-DEAB-4E37-86B7-9DBE20E06C60}" srcOrd="0" destOrd="0" presId="urn:microsoft.com/office/officeart/2018/2/layout/IconVerticalSolidList"/>
    <dgm:cxn modelId="{DC9F6CC3-DC48-42F0-A9EC-841A705B3282}" type="presParOf" srcId="{E9F9A020-FC3C-4266-965B-83F2E5131EBE}" destId="{2C112511-80F7-4CD0-8F28-25CD80467797}" srcOrd="1" destOrd="0" presId="urn:microsoft.com/office/officeart/2018/2/layout/IconVerticalSolidList"/>
    <dgm:cxn modelId="{2D45B78D-5C63-4653-B9B7-FEBB089C8987}" type="presParOf" srcId="{E9F9A020-FC3C-4266-965B-83F2E5131EBE}" destId="{A0546D4F-F936-4F69-A19D-0701C6D5D4AC}" srcOrd="2" destOrd="0" presId="urn:microsoft.com/office/officeart/2018/2/layout/IconVerticalSolidList"/>
    <dgm:cxn modelId="{FFFFF330-5806-46B2-B1C2-702666441A8F}" type="presParOf" srcId="{E9F9A020-FC3C-4266-965B-83F2E5131EBE}" destId="{F03AB909-0357-4A70-B3F6-CDA279B6172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402B1A-ECCB-424F-8846-FC807563DCA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6EE4DD2-D5B0-46DD-90C3-29064B042DF5}">
      <dgm:prSet/>
      <dgm:spPr/>
      <dgm:t>
        <a:bodyPr/>
        <a:lstStyle/>
        <a:p>
          <a:r>
            <a:rPr lang="en-GB" dirty="0">
              <a:latin typeface="Calibri" panose="020F0502020204030204" pitchFamily="34" charset="0"/>
              <a:cs typeface="Calibri" panose="020F0502020204030204" pitchFamily="34" charset="0"/>
            </a:rPr>
            <a:t>Reading Festival is close to the town centre</a:t>
          </a:r>
          <a:endParaRPr lang="en-US" dirty="0">
            <a:latin typeface="Calibri" panose="020F0502020204030204" pitchFamily="34" charset="0"/>
            <a:cs typeface="Calibri" panose="020F0502020204030204" pitchFamily="34" charset="0"/>
          </a:endParaRPr>
        </a:p>
      </dgm:t>
    </dgm:pt>
    <dgm:pt modelId="{E10E377B-5BBC-4641-9E72-F38DFF9B8EB0}" type="parTrans" cxnId="{350C9211-1FD6-41EC-B2ED-20AA2161D7AB}">
      <dgm:prSet/>
      <dgm:spPr/>
      <dgm:t>
        <a:bodyPr/>
        <a:lstStyle/>
        <a:p>
          <a:endParaRPr lang="en-US"/>
        </a:p>
      </dgm:t>
    </dgm:pt>
    <dgm:pt modelId="{C59588C4-2027-440A-96B9-095A6CCDB12E}" type="sibTrans" cxnId="{350C9211-1FD6-41EC-B2ED-20AA2161D7AB}">
      <dgm:prSet/>
      <dgm:spPr/>
      <dgm:t>
        <a:bodyPr/>
        <a:lstStyle/>
        <a:p>
          <a:endParaRPr lang="en-US"/>
        </a:p>
      </dgm:t>
    </dgm:pt>
    <dgm:pt modelId="{01A42854-8C3A-4CA2-A147-A2CA2C6B83D1}">
      <dgm:prSet/>
      <dgm:spPr/>
      <dgm:t>
        <a:bodyPr/>
        <a:lstStyle/>
        <a:p>
          <a:r>
            <a:rPr lang="en-GB" dirty="0">
              <a:latin typeface="Calibri" panose="020F0502020204030204" pitchFamily="34" charset="0"/>
              <a:cs typeface="Calibri" panose="020F0502020204030204" pitchFamily="34" charset="0"/>
            </a:rPr>
            <a:t>There are many activities in Reading to help you relax, like going to the cinema, swimming, or eating some nice food</a:t>
          </a:r>
          <a:endParaRPr lang="en-US" dirty="0">
            <a:latin typeface="Calibri" panose="020F0502020204030204" pitchFamily="34" charset="0"/>
            <a:cs typeface="Calibri" panose="020F0502020204030204" pitchFamily="34" charset="0"/>
          </a:endParaRPr>
        </a:p>
      </dgm:t>
    </dgm:pt>
    <dgm:pt modelId="{A71049A5-BC3D-4944-B83A-9307721A3307}" type="parTrans" cxnId="{D6584B18-5A55-43D0-B06E-94928E8EE85D}">
      <dgm:prSet/>
      <dgm:spPr/>
      <dgm:t>
        <a:bodyPr/>
        <a:lstStyle/>
        <a:p>
          <a:endParaRPr lang="en-US"/>
        </a:p>
      </dgm:t>
    </dgm:pt>
    <dgm:pt modelId="{6089B939-503E-4508-AA0D-929B8C6DEDD3}" type="sibTrans" cxnId="{D6584B18-5A55-43D0-B06E-94928E8EE85D}">
      <dgm:prSet/>
      <dgm:spPr/>
      <dgm:t>
        <a:bodyPr/>
        <a:lstStyle/>
        <a:p>
          <a:endParaRPr lang="en-US"/>
        </a:p>
      </dgm:t>
    </dgm:pt>
    <dgm:pt modelId="{A5FD24D1-5D87-47D6-872A-AEA9D1A15F97}">
      <dgm:prSet/>
      <dgm:spPr/>
      <dgm:t>
        <a:bodyPr/>
        <a:lstStyle/>
        <a:p>
          <a:r>
            <a:rPr lang="en-GB" dirty="0">
              <a:latin typeface="Calibri" panose="020F0502020204030204" pitchFamily="34" charset="0"/>
              <a:cs typeface="Calibri" panose="020F0502020204030204" pitchFamily="34" charset="0"/>
            </a:rPr>
            <a:t>Consider taking a break from the festival to enjoy these activities</a:t>
          </a:r>
          <a:endParaRPr lang="en-US" dirty="0">
            <a:latin typeface="Calibri" panose="020F0502020204030204" pitchFamily="34" charset="0"/>
            <a:cs typeface="Calibri" panose="020F0502020204030204" pitchFamily="34" charset="0"/>
          </a:endParaRPr>
        </a:p>
      </dgm:t>
    </dgm:pt>
    <dgm:pt modelId="{BDB76C68-D9E1-49DE-A8F1-2CEA56C1259C}" type="parTrans" cxnId="{371E69A3-C01D-4A3B-8904-1E3A4582A3D4}">
      <dgm:prSet/>
      <dgm:spPr/>
      <dgm:t>
        <a:bodyPr/>
        <a:lstStyle/>
        <a:p>
          <a:endParaRPr lang="en-US"/>
        </a:p>
      </dgm:t>
    </dgm:pt>
    <dgm:pt modelId="{2BD9F538-7E95-48B5-AE41-3E7B7A858556}" type="sibTrans" cxnId="{371E69A3-C01D-4A3B-8904-1E3A4582A3D4}">
      <dgm:prSet/>
      <dgm:spPr/>
      <dgm:t>
        <a:bodyPr/>
        <a:lstStyle/>
        <a:p>
          <a:endParaRPr lang="en-US"/>
        </a:p>
      </dgm:t>
    </dgm:pt>
    <dgm:pt modelId="{64E15E8D-C88A-488D-9E98-B2A5187FFEE3}" type="pres">
      <dgm:prSet presAssocID="{FA402B1A-ECCB-424F-8846-FC807563DCAA}" presName="root" presStyleCnt="0">
        <dgm:presLayoutVars>
          <dgm:dir/>
          <dgm:resizeHandles val="exact"/>
        </dgm:presLayoutVars>
      </dgm:prSet>
      <dgm:spPr/>
    </dgm:pt>
    <dgm:pt modelId="{35D175A7-83BE-4662-8BCF-1B4F0F4014E4}" type="pres">
      <dgm:prSet presAssocID="{E6EE4DD2-D5B0-46DD-90C3-29064B042DF5}" presName="compNode" presStyleCnt="0"/>
      <dgm:spPr/>
    </dgm:pt>
    <dgm:pt modelId="{8BA45864-36C6-4278-A187-7B454DD89F1D}" type="pres">
      <dgm:prSet presAssocID="{E6EE4DD2-D5B0-46DD-90C3-29064B042DF5}" presName="bgRect" presStyleLbl="bgShp" presStyleIdx="0" presStyleCnt="3" custLinFactNeighborY="-19702"/>
      <dgm:spPr/>
    </dgm:pt>
    <dgm:pt modelId="{01BE41B9-DE2B-42C6-B241-E4B7A2F13320}" type="pres">
      <dgm:prSet presAssocID="{E6EE4DD2-D5B0-46DD-90C3-29064B042DF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D5949106-CBE8-445F-9329-049B9694598C}" type="pres">
      <dgm:prSet presAssocID="{E6EE4DD2-D5B0-46DD-90C3-29064B042DF5}" presName="spaceRect" presStyleCnt="0"/>
      <dgm:spPr/>
    </dgm:pt>
    <dgm:pt modelId="{A3E50B02-58FA-42C8-BC8E-3E9F7D4E5CC6}" type="pres">
      <dgm:prSet presAssocID="{E6EE4DD2-D5B0-46DD-90C3-29064B042DF5}" presName="parTx" presStyleLbl="revTx" presStyleIdx="0" presStyleCnt="3">
        <dgm:presLayoutVars>
          <dgm:chMax val="0"/>
          <dgm:chPref val="0"/>
        </dgm:presLayoutVars>
      </dgm:prSet>
      <dgm:spPr/>
    </dgm:pt>
    <dgm:pt modelId="{B8C4F5B5-83E8-469C-B6F0-CC02AA234DEC}" type="pres">
      <dgm:prSet presAssocID="{C59588C4-2027-440A-96B9-095A6CCDB12E}" presName="sibTrans" presStyleCnt="0"/>
      <dgm:spPr/>
    </dgm:pt>
    <dgm:pt modelId="{F5843FDE-1749-4317-99E4-4DD23144C6A4}" type="pres">
      <dgm:prSet presAssocID="{01A42854-8C3A-4CA2-A147-A2CA2C6B83D1}" presName="compNode" presStyleCnt="0"/>
      <dgm:spPr/>
    </dgm:pt>
    <dgm:pt modelId="{A64B04DF-D91F-40A3-A54C-C202EE7A18EE}" type="pres">
      <dgm:prSet presAssocID="{01A42854-8C3A-4CA2-A147-A2CA2C6B83D1}" presName="bgRect" presStyleLbl="bgShp" presStyleIdx="1" presStyleCnt="3"/>
      <dgm:spPr/>
    </dgm:pt>
    <dgm:pt modelId="{DF4C5358-343A-40A5-A9FB-A52B5A0A063B}" type="pres">
      <dgm:prSet presAssocID="{01A42854-8C3A-4CA2-A147-A2CA2C6B83D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opcorn"/>
        </a:ext>
      </dgm:extLst>
    </dgm:pt>
    <dgm:pt modelId="{2C743057-AAAF-4E2B-BA52-1B271621FB3F}" type="pres">
      <dgm:prSet presAssocID="{01A42854-8C3A-4CA2-A147-A2CA2C6B83D1}" presName="spaceRect" presStyleCnt="0"/>
      <dgm:spPr/>
    </dgm:pt>
    <dgm:pt modelId="{12FB0BA4-68E2-41DD-8507-B7E2A87B53CE}" type="pres">
      <dgm:prSet presAssocID="{01A42854-8C3A-4CA2-A147-A2CA2C6B83D1}" presName="parTx" presStyleLbl="revTx" presStyleIdx="1" presStyleCnt="3">
        <dgm:presLayoutVars>
          <dgm:chMax val="0"/>
          <dgm:chPref val="0"/>
        </dgm:presLayoutVars>
      </dgm:prSet>
      <dgm:spPr/>
    </dgm:pt>
    <dgm:pt modelId="{A963A462-FA71-4B5E-ADF4-717150895900}" type="pres">
      <dgm:prSet presAssocID="{6089B939-503E-4508-AA0D-929B8C6DEDD3}" presName="sibTrans" presStyleCnt="0"/>
      <dgm:spPr/>
    </dgm:pt>
    <dgm:pt modelId="{890F72A0-9195-4D5A-B754-DDFF9D03DA24}" type="pres">
      <dgm:prSet presAssocID="{A5FD24D1-5D87-47D6-872A-AEA9D1A15F97}" presName="compNode" presStyleCnt="0"/>
      <dgm:spPr/>
    </dgm:pt>
    <dgm:pt modelId="{704BE657-FD31-4993-8606-FC4287F25324}" type="pres">
      <dgm:prSet presAssocID="{A5FD24D1-5D87-47D6-872A-AEA9D1A15F97}" presName="bgRect" presStyleLbl="bgShp" presStyleIdx="2" presStyleCnt="3"/>
      <dgm:spPr/>
    </dgm:pt>
    <dgm:pt modelId="{5B5C61F6-0F94-4686-A418-F9D6DFC8FFD2}" type="pres">
      <dgm:prSet presAssocID="{A5FD24D1-5D87-47D6-872A-AEA9D1A15F9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gon Dance"/>
        </a:ext>
      </dgm:extLst>
    </dgm:pt>
    <dgm:pt modelId="{8E543B58-2C30-4E84-B8D0-2D9E749BB6F0}" type="pres">
      <dgm:prSet presAssocID="{A5FD24D1-5D87-47D6-872A-AEA9D1A15F97}" presName="spaceRect" presStyleCnt="0"/>
      <dgm:spPr/>
    </dgm:pt>
    <dgm:pt modelId="{35768907-1D77-4FDF-9732-FB0EF607404D}" type="pres">
      <dgm:prSet presAssocID="{A5FD24D1-5D87-47D6-872A-AEA9D1A15F97}" presName="parTx" presStyleLbl="revTx" presStyleIdx="2" presStyleCnt="3">
        <dgm:presLayoutVars>
          <dgm:chMax val="0"/>
          <dgm:chPref val="0"/>
        </dgm:presLayoutVars>
      </dgm:prSet>
      <dgm:spPr/>
    </dgm:pt>
  </dgm:ptLst>
  <dgm:cxnLst>
    <dgm:cxn modelId="{350C9211-1FD6-41EC-B2ED-20AA2161D7AB}" srcId="{FA402B1A-ECCB-424F-8846-FC807563DCAA}" destId="{E6EE4DD2-D5B0-46DD-90C3-29064B042DF5}" srcOrd="0" destOrd="0" parTransId="{E10E377B-5BBC-4641-9E72-F38DFF9B8EB0}" sibTransId="{C59588C4-2027-440A-96B9-095A6CCDB12E}"/>
    <dgm:cxn modelId="{D6584B18-5A55-43D0-B06E-94928E8EE85D}" srcId="{FA402B1A-ECCB-424F-8846-FC807563DCAA}" destId="{01A42854-8C3A-4CA2-A147-A2CA2C6B83D1}" srcOrd="1" destOrd="0" parTransId="{A71049A5-BC3D-4944-B83A-9307721A3307}" sibTransId="{6089B939-503E-4508-AA0D-929B8C6DEDD3}"/>
    <dgm:cxn modelId="{10C0B11D-E84C-4330-91FC-EFD987116AA5}" type="presOf" srcId="{E6EE4DD2-D5B0-46DD-90C3-29064B042DF5}" destId="{A3E50B02-58FA-42C8-BC8E-3E9F7D4E5CC6}" srcOrd="0" destOrd="0" presId="urn:microsoft.com/office/officeart/2018/2/layout/IconVerticalSolidList"/>
    <dgm:cxn modelId="{1A531632-49B8-41C6-AC90-07B3AF435AD0}" type="presOf" srcId="{01A42854-8C3A-4CA2-A147-A2CA2C6B83D1}" destId="{12FB0BA4-68E2-41DD-8507-B7E2A87B53CE}" srcOrd="0" destOrd="0" presId="urn:microsoft.com/office/officeart/2018/2/layout/IconVerticalSolidList"/>
    <dgm:cxn modelId="{FCC00B3D-6610-4BF2-9DC8-50F0A6700479}" type="presOf" srcId="{FA402B1A-ECCB-424F-8846-FC807563DCAA}" destId="{64E15E8D-C88A-488D-9E98-B2A5187FFEE3}" srcOrd="0" destOrd="0" presId="urn:microsoft.com/office/officeart/2018/2/layout/IconVerticalSolidList"/>
    <dgm:cxn modelId="{3D664464-9EB4-4014-9D67-B8527D9676BE}" type="presOf" srcId="{A5FD24D1-5D87-47D6-872A-AEA9D1A15F97}" destId="{35768907-1D77-4FDF-9732-FB0EF607404D}" srcOrd="0" destOrd="0" presId="urn:microsoft.com/office/officeart/2018/2/layout/IconVerticalSolidList"/>
    <dgm:cxn modelId="{371E69A3-C01D-4A3B-8904-1E3A4582A3D4}" srcId="{FA402B1A-ECCB-424F-8846-FC807563DCAA}" destId="{A5FD24D1-5D87-47D6-872A-AEA9D1A15F97}" srcOrd="2" destOrd="0" parTransId="{BDB76C68-D9E1-49DE-A8F1-2CEA56C1259C}" sibTransId="{2BD9F538-7E95-48B5-AE41-3E7B7A858556}"/>
    <dgm:cxn modelId="{D07B23D7-55E5-42FE-8AEB-1B37B10B39AA}" type="presParOf" srcId="{64E15E8D-C88A-488D-9E98-B2A5187FFEE3}" destId="{35D175A7-83BE-4662-8BCF-1B4F0F4014E4}" srcOrd="0" destOrd="0" presId="urn:microsoft.com/office/officeart/2018/2/layout/IconVerticalSolidList"/>
    <dgm:cxn modelId="{697E2A4E-E7F9-4C9F-BA6D-49411CEABCE9}" type="presParOf" srcId="{35D175A7-83BE-4662-8BCF-1B4F0F4014E4}" destId="{8BA45864-36C6-4278-A187-7B454DD89F1D}" srcOrd="0" destOrd="0" presId="urn:microsoft.com/office/officeart/2018/2/layout/IconVerticalSolidList"/>
    <dgm:cxn modelId="{8B227C78-03AC-474E-9401-CD13B72F74C1}" type="presParOf" srcId="{35D175A7-83BE-4662-8BCF-1B4F0F4014E4}" destId="{01BE41B9-DE2B-42C6-B241-E4B7A2F13320}" srcOrd="1" destOrd="0" presId="urn:microsoft.com/office/officeart/2018/2/layout/IconVerticalSolidList"/>
    <dgm:cxn modelId="{8ED39C4F-44BE-4487-9B78-C3A5C316974D}" type="presParOf" srcId="{35D175A7-83BE-4662-8BCF-1B4F0F4014E4}" destId="{D5949106-CBE8-445F-9329-049B9694598C}" srcOrd="2" destOrd="0" presId="urn:microsoft.com/office/officeart/2018/2/layout/IconVerticalSolidList"/>
    <dgm:cxn modelId="{A520A031-C92B-41C7-B20D-7D49CC5E88F9}" type="presParOf" srcId="{35D175A7-83BE-4662-8BCF-1B4F0F4014E4}" destId="{A3E50B02-58FA-42C8-BC8E-3E9F7D4E5CC6}" srcOrd="3" destOrd="0" presId="urn:microsoft.com/office/officeart/2018/2/layout/IconVerticalSolidList"/>
    <dgm:cxn modelId="{59B4E621-F843-4109-B921-39E922D07104}" type="presParOf" srcId="{64E15E8D-C88A-488D-9E98-B2A5187FFEE3}" destId="{B8C4F5B5-83E8-469C-B6F0-CC02AA234DEC}" srcOrd="1" destOrd="0" presId="urn:microsoft.com/office/officeart/2018/2/layout/IconVerticalSolidList"/>
    <dgm:cxn modelId="{A8A12311-EB46-435D-8130-ED36272D01D4}" type="presParOf" srcId="{64E15E8D-C88A-488D-9E98-B2A5187FFEE3}" destId="{F5843FDE-1749-4317-99E4-4DD23144C6A4}" srcOrd="2" destOrd="0" presId="urn:microsoft.com/office/officeart/2018/2/layout/IconVerticalSolidList"/>
    <dgm:cxn modelId="{54EDF8CC-D223-44EF-8DC1-2FB49129A955}" type="presParOf" srcId="{F5843FDE-1749-4317-99E4-4DD23144C6A4}" destId="{A64B04DF-D91F-40A3-A54C-C202EE7A18EE}" srcOrd="0" destOrd="0" presId="urn:microsoft.com/office/officeart/2018/2/layout/IconVerticalSolidList"/>
    <dgm:cxn modelId="{E83CA268-984E-4A2C-A5A1-952042983826}" type="presParOf" srcId="{F5843FDE-1749-4317-99E4-4DD23144C6A4}" destId="{DF4C5358-343A-40A5-A9FB-A52B5A0A063B}" srcOrd="1" destOrd="0" presId="urn:microsoft.com/office/officeart/2018/2/layout/IconVerticalSolidList"/>
    <dgm:cxn modelId="{3CBC7C74-1D6D-4593-8834-E6F49B7EE8B0}" type="presParOf" srcId="{F5843FDE-1749-4317-99E4-4DD23144C6A4}" destId="{2C743057-AAAF-4E2B-BA52-1B271621FB3F}" srcOrd="2" destOrd="0" presId="urn:microsoft.com/office/officeart/2018/2/layout/IconVerticalSolidList"/>
    <dgm:cxn modelId="{36E7A8A2-DB71-4E61-BF74-869E6C3D53EF}" type="presParOf" srcId="{F5843FDE-1749-4317-99E4-4DD23144C6A4}" destId="{12FB0BA4-68E2-41DD-8507-B7E2A87B53CE}" srcOrd="3" destOrd="0" presId="urn:microsoft.com/office/officeart/2018/2/layout/IconVerticalSolidList"/>
    <dgm:cxn modelId="{4216753B-9B62-4F57-B81B-37147F5A504D}" type="presParOf" srcId="{64E15E8D-C88A-488D-9E98-B2A5187FFEE3}" destId="{A963A462-FA71-4B5E-ADF4-717150895900}" srcOrd="3" destOrd="0" presId="urn:microsoft.com/office/officeart/2018/2/layout/IconVerticalSolidList"/>
    <dgm:cxn modelId="{BB417680-7E21-47B2-9FB4-82555CD6C211}" type="presParOf" srcId="{64E15E8D-C88A-488D-9E98-B2A5187FFEE3}" destId="{890F72A0-9195-4D5A-B754-DDFF9D03DA24}" srcOrd="4" destOrd="0" presId="urn:microsoft.com/office/officeart/2018/2/layout/IconVerticalSolidList"/>
    <dgm:cxn modelId="{16916EA5-B1A1-40FF-A87D-DF7148099099}" type="presParOf" srcId="{890F72A0-9195-4D5A-B754-DDFF9D03DA24}" destId="{704BE657-FD31-4993-8606-FC4287F25324}" srcOrd="0" destOrd="0" presId="urn:microsoft.com/office/officeart/2018/2/layout/IconVerticalSolidList"/>
    <dgm:cxn modelId="{F0EE1486-7B13-47AE-81E5-76F92A41E5C0}" type="presParOf" srcId="{890F72A0-9195-4D5A-B754-DDFF9D03DA24}" destId="{5B5C61F6-0F94-4686-A418-F9D6DFC8FFD2}" srcOrd="1" destOrd="0" presId="urn:microsoft.com/office/officeart/2018/2/layout/IconVerticalSolidList"/>
    <dgm:cxn modelId="{C3B3D178-93AF-44E9-90F1-628D4998410C}" type="presParOf" srcId="{890F72A0-9195-4D5A-B754-DDFF9D03DA24}" destId="{8E543B58-2C30-4E84-B8D0-2D9E749BB6F0}" srcOrd="2" destOrd="0" presId="urn:microsoft.com/office/officeart/2018/2/layout/IconVerticalSolidList"/>
    <dgm:cxn modelId="{D8BF66DB-7DE5-42B6-BA1E-C12FF527A143}" type="presParOf" srcId="{890F72A0-9195-4D5A-B754-DDFF9D03DA24}" destId="{35768907-1D77-4FDF-9732-FB0EF607404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F8F11F-DF99-4D5D-B428-5EA4733D4BE7}"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48360C61-461B-4593-A0C5-5B3401C26634}">
      <dgm:prSet/>
      <dgm:spPr>
        <a:solidFill>
          <a:srgbClr val="7030A0"/>
        </a:solidFill>
      </dgm:spPr>
      <dgm:t>
        <a:bodyPr/>
        <a:lstStyle/>
        <a:p>
          <a:r>
            <a:rPr lang="en-GB" b="1" dirty="0" err="1">
              <a:latin typeface="Calibri" panose="020F0502020204030204" pitchFamily="34" charset="0"/>
              <a:cs typeface="Calibri" panose="020F0502020204030204" pitchFamily="34" charset="0"/>
            </a:rPr>
            <a:t>Tellmi</a:t>
          </a:r>
          <a:r>
            <a:rPr lang="en-GB" b="1" dirty="0">
              <a:latin typeface="Calibri" panose="020F0502020204030204" pitchFamily="34" charset="0"/>
              <a:cs typeface="Calibri" panose="020F0502020204030204" pitchFamily="34" charset="0"/>
            </a:rPr>
            <a:t> is an NHS commissioned digital peer support app </a:t>
          </a:r>
          <a:endParaRPr lang="en-US" b="1" dirty="0">
            <a:latin typeface="Calibri" panose="020F0502020204030204" pitchFamily="34" charset="0"/>
            <a:cs typeface="Calibri" panose="020F0502020204030204" pitchFamily="34" charset="0"/>
          </a:endParaRPr>
        </a:p>
      </dgm:t>
    </dgm:pt>
    <dgm:pt modelId="{95E0EE89-49AF-4F2F-A601-5E8E116130A5}" type="parTrans" cxnId="{0384D984-F05F-47E0-B4A5-61DBDEC5748C}">
      <dgm:prSet/>
      <dgm:spPr/>
      <dgm:t>
        <a:bodyPr/>
        <a:lstStyle/>
        <a:p>
          <a:endParaRPr lang="en-US"/>
        </a:p>
      </dgm:t>
    </dgm:pt>
    <dgm:pt modelId="{7929A281-F1F6-4487-8823-4061ABCD637A}" type="sibTrans" cxnId="{0384D984-F05F-47E0-B4A5-61DBDEC5748C}">
      <dgm:prSet/>
      <dgm:spPr/>
      <dgm:t>
        <a:bodyPr/>
        <a:lstStyle/>
        <a:p>
          <a:endParaRPr lang="en-US"/>
        </a:p>
      </dgm:t>
    </dgm:pt>
    <dgm:pt modelId="{BEB34B4E-5109-4901-9CB2-992A5B708460}">
      <dgm:prSet/>
      <dgm:spPr>
        <a:solidFill>
          <a:srgbClr val="7030A0"/>
        </a:solidFill>
      </dgm:spPr>
      <dgm:t>
        <a:bodyPr/>
        <a:lstStyle/>
        <a:p>
          <a:r>
            <a:rPr lang="en-GB" b="1" dirty="0">
              <a:latin typeface="Calibri" panose="020F0502020204030204" pitchFamily="34" charset="0"/>
              <a:cs typeface="Calibri" panose="020F0502020204030204" pitchFamily="34" charset="0"/>
            </a:rPr>
            <a:t>There are 600+ mental health self-management tools accessible 24/7</a:t>
          </a:r>
          <a:endParaRPr lang="en-US" b="1" dirty="0">
            <a:latin typeface="Calibri" panose="020F0502020204030204" pitchFamily="34" charset="0"/>
            <a:cs typeface="Calibri" panose="020F0502020204030204" pitchFamily="34" charset="0"/>
          </a:endParaRPr>
        </a:p>
      </dgm:t>
    </dgm:pt>
    <dgm:pt modelId="{3ED0ABA7-48AA-4F89-BA36-CF0648AB0DE3}" type="parTrans" cxnId="{C8DBE286-B81B-48EE-BF27-57131197FCAC}">
      <dgm:prSet/>
      <dgm:spPr/>
      <dgm:t>
        <a:bodyPr/>
        <a:lstStyle/>
        <a:p>
          <a:endParaRPr lang="en-US"/>
        </a:p>
      </dgm:t>
    </dgm:pt>
    <dgm:pt modelId="{D5CCAC7A-0835-4888-898E-A308D8F8342E}" type="sibTrans" cxnId="{C8DBE286-B81B-48EE-BF27-57131197FCAC}">
      <dgm:prSet/>
      <dgm:spPr/>
      <dgm:t>
        <a:bodyPr/>
        <a:lstStyle/>
        <a:p>
          <a:endParaRPr lang="en-US"/>
        </a:p>
      </dgm:t>
    </dgm:pt>
    <dgm:pt modelId="{2C910B51-F5BD-4BD7-8785-C2EA621D2A5A}">
      <dgm:prSet/>
      <dgm:spPr>
        <a:solidFill>
          <a:srgbClr val="7030A0"/>
        </a:solidFill>
      </dgm:spPr>
      <dgm:t>
        <a:bodyPr/>
        <a:lstStyle/>
        <a:p>
          <a:r>
            <a:rPr lang="en-GB" b="1" dirty="0">
              <a:latin typeface="Calibri" panose="020F0502020204030204" pitchFamily="34" charset="0"/>
              <a:cs typeface="Calibri" panose="020F0502020204030204" pitchFamily="34" charset="0"/>
            </a:rPr>
            <a:t>You can install the app by visiting </a:t>
          </a:r>
          <a:r>
            <a:rPr lang="en-GB" b="1" u="sng" dirty="0">
              <a:solidFill>
                <a:srgbClr val="FFCB28"/>
              </a:solidFill>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val="tx"/>
                  </a:ext>
                </a:extLst>
              </a:hlinkClick>
            </a:rPr>
            <a:t>www.tellmi.help</a:t>
          </a:r>
          <a:r>
            <a:rPr lang="en-GB" b="1" u="sng" dirty="0">
              <a:solidFill>
                <a:srgbClr val="FFCB28"/>
              </a:solidFill>
              <a:latin typeface="Calibri" panose="020F0502020204030204" pitchFamily="34" charset="0"/>
              <a:cs typeface="Calibri" panose="020F0502020204030204" pitchFamily="34" charset="0"/>
            </a:rPr>
            <a:t> </a:t>
          </a:r>
          <a:r>
            <a:rPr lang="en-GB" b="1" dirty="0">
              <a:latin typeface="Calibri" panose="020F0502020204030204" pitchFamily="34" charset="0"/>
              <a:cs typeface="Calibri" panose="020F0502020204030204" pitchFamily="34" charset="0"/>
            </a:rPr>
            <a:t>or searching </a:t>
          </a:r>
        </a:p>
        <a:p>
          <a:r>
            <a:rPr lang="en-GB" b="1" dirty="0">
              <a:latin typeface="Calibri" panose="020F0502020204030204" pitchFamily="34" charset="0"/>
              <a:cs typeface="Calibri" panose="020F0502020204030204" pitchFamily="34" charset="0"/>
            </a:rPr>
            <a:t>App Store/Google Play</a:t>
          </a:r>
          <a:endParaRPr lang="en-US" b="1" dirty="0">
            <a:latin typeface="Calibri" panose="020F0502020204030204" pitchFamily="34" charset="0"/>
            <a:cs typeface="Calibri" panose="020F0502020204030204" pitchFamily="34" charset="0"/>
          </a:endParaRPr>
        </a:p>
      </dgm:t>
    </dgm:pt>
    <dgm:pt modelId="{FA034DB2-6D28-452D-A8DB-C61C07B17E5D}" type="parTrans" cxnId="{B4B4B128-4F6D-4697-B39A-6F5D2B5487B5}">
      <dgm:prSet/>
      <dgm:spPr/>
      <dgm:t>
        <a:bodyPr/>
        <a:lstStyle/>
        <a:p>
          <a:endParaRPr lang="en-US"/>
        </a:p>
      </dgm:t>
    </dgm:pt>
    <dgm:pt modelId="{9E5BF3F2-3F58-43F2-A423-F535954DDDD2}" type="sibTrans" cxnId="{B4B4B128-4F6D-4697-B39A-6F5D2B5487B5}">
      <dgm:prSet/>
      <dgm:spPr/>
      <dgm:t>
        <a:bodyPr/>
        <a:lstStyle/>
        <a:p>
          <a:endParaRPr lang="en-US"/>
        </a:p>
      </dgm:t>
    </dgm:pt>
    <dgm:pt modelId="{972F4518-88C8-4641-9C4A-59B12CA26DFF}" type="pres">
      <dgm:prSet presAssocID="{75F8F11F-DF99-4D5D-B428-5EA4733D4BE7}" presName="linear" presStyleCnt="0">
        <dgm:presLayoutVars>
          <dgm:animLvl val="lvl"/>
          <dgm:resizeHandles val="exact"/>
        </dgm:presLayoutVars>
      </dgm:prSet>
      <dgm:spPr/>
    </dgm:pt>
    <dgm:pt modelId="{893E3DEB-70BF-4FC1-9FC4-03F210FAFB4A}" type="pres">
      <dgm:prSet presAssocID="{48360C61-461B-4593-A0C5-5B3401C26634}" presName="parentText" presStyleLbl="node1" presStyleIdx="0" presStyleCnt="3">
        <dgm:presLayoutVars>
          <dgm:chMax val="0"/>
          <dgm:bulletEnabled val="1"/>
        </dgm:presLayoutVars>
      </dgm:prSet>
      <dgm:spPr/>
    </dgm:pt>
    <dgm:pt modelId="{5990C4B2-948E-46F5-994C-4FCF8A805A96}" type="pres">
      <dgm:prSet presAssocID="{7929A281-F1F6-4487-8823-4061ABCD637A}" presName="spacer" presStyleCnt="0"/>
      <dgm:spPr/>
    </dgm:pt>
    <dgm:pt modelId="{E0FFAF26-37F5-4CC6-9BA7-DC605D73244F}" type="pres">
      <dgm:prSet presAssocID="{BEB34B4E-5109-4901-9CB2-992A5B708460}" presName="parentText" presStyleLbl="node1" presStyleIdx="1" presStyleCnt="3">
        <dgm:presLayoutVars>
          <dgm:chMax val="0"/>
          <dgm:bulletEnabled val="1"/>
        </dgm:presLayoutVars>
      </dgm:prSet>
      <dgm:spPr/>
    </dgm:pt>
    <dgm:pt modelId="{913F1DFD-ADE7-429A-AD9B-49AC2ACA087E}" type="pres">
      <dgm:prSet presAssocID="{D5CCAC7A-0835-4888-898E-A308D8F8342E}" presName="spacer" presStyleCnt="0"/>
      <dgm:spPr/>
    </dgm:pt>
    <dgm:pt modelId="{E13DF56B-2504-41B8-81ED-51691CE77B74}" type="pres">
      <dgm:prSet presAssocID="{2C910B51-F5BD-4BD7-8785-C2EA621D2A5A}" presName="parentText" presStyleLbl="node1" presStyleIdx="2" presStyleCnt="3">
        <dgm:presLayoutVars>
          <dgm:chMax val="0"/>
          <dgm:bulletEnabled val="1"/>
        </dgm:presLayoutVars>
      </dgm:prSet>
      <dgm:spPr/>
    </dgm:pt>
  </dgm:ptLst>
  <dgm:cxnLst>
    <dgm:cxn modelId="{B4B4B128-4F6D-4697-B39A-6F5D2B5487B5}" srcId="{75F8F11F-DF99-4D5D-B428-5EA4733D4BE7}" destId="{2C910B51-F5BD-4BD7-8785-C2EA621D2A5A}" srcOrd="2" destOrd="0" parTransId="{FA034DB2-6D28-452D-A8DB-C61C07B17E5D}" sibTransId="{9E5BF3F2-3F58-43F2-A423-F535954DDDD2}"/>
    <dgm:cxn modelId="{0384D984-F05F-47E0-B4A5-61DBDEC5748C}" srcId="{75F8F11F-DF99-4D5D-B428-5EA4733D4BE7}" destId="{48360C61-461B-4593-A0C5-5B3401C26634}" srcOrd="0" destOrd="0" parTransId="{95E0EE89-49AF-4F2F-A601-5E8E116130A5}" sibTransId="{7929A281-F1F6-4487-8823-4061ABCD637A}"/>
    <dgm:cxn modelId="{C8DBE286-B81B-48EE-BF27-57131197FCAC}" srcId="{75F8F11F-DF99-4D5D-B428-5EA4733D4BE7}" destId="{BEB34B4E-5109-4901-9CB2-992A5B708460}" srcOrd="1" destOrd="0" parTransId="{3ED0ABA7-48AA-4F89-BA36-CF0648AB0DE3}" sibTransId="{D5CCAC7A-0835-4888-898E-A308D8F8342E}"/>
    <dgm:cxn modelId="{B0F6E7C3-A0E8-4EEF-A5CF-75E6320C40B5}" type="presOf" srcId="{BEB34B4E-5109-4901-9CB2-992A5B708460}" destId="{E0FFAF26-37F5-4CC6-9BA7-DC605D73244F}" srcOrd="0" destOrd="0" presId="urn:microsoft.com/office/officeart/2005/8/layout/vList2"/>
    <dgm:cxn modelId="{642CF1C5-83EF-4A66-BA1B-576475A081CB}" type="presOf" srcId="{48360C61-461B-4593-A0C5-5B3401C26634}" destId="{893E3DEB-70BF-4FC1-9FC4-03F210FAFB4A}" srcOrd="0" destOrd="0" presId="urn:microsoft.com/office/officeart/2005/8/layout/vList2"/>
    <dgm:cxn modelId="{A05197DA-3A3D-40A0-A9F2-20DD0A49B26D}" type="presOf" srcId="{2C910B51-F5BD-4BD7-8785-C2EA621D2A5A}" destId="{E13DF56B-2504-41B8-81ED-51691CE77B74}" srcOrd="0" destOrd="0" presId="urn:microsoft.com/office/officeart/2005/8/layout/vList2"/>
    <dgm:cxn modelId="{C581B6EB-571C-4018-A683-2F1AA4B23E62}" type="presOf" srcId="{75F8F11F-DF99-4D5D-B428-5EA4733D4BE7}" destId="{972F4518-88C8-4641-9C4A-59B12CA26DFF}" srcOrd="0" destOrd="0" presId="urn:microsoft.com/office/officeart/2005/8/layout/vList2"/>
    <dgm:cxn modelId="{7F2D0432-D3A4-47EF-B63B-F5258DF968AC}" type="presParOf" srcId="{972F4518-88C8-4641-9C4A-59B12CA26DFF}" destId="{893E3DEB-70BF-4FC1-9FC4-03F210FAFB4A}" srcOrd="0" destOrd="0" presId="urn:microsoft.com/office/officeart/2005/8/layout/vList2"/>
    <dgm:cxn modelId="{FA8B6EE8-7D5B-4FA9-B359-A638EF493A41}" type="presParOf" srcId="{972F4518-88C8-4641-9C4A-59B12CA26DFF}" destId="{5990C4B2-948E-46F5-994C-4FCF8A805A96}" srcOrd="1" destOrd="0" presId="urn:microsoft.com/office/officeart/2005/8/layout/vList2"/>
    <dgm:cxn modelId="{600F2C0D-4E03-4C2C-BCCB-EE928F670FE8}" type="presParOf" srcId="{972F4518-88C8-4641-9C4A-59B12CA26DFF}" destId="{E0FFAF26-37F5-4CC6-9BA7-DC605D73244F}" srcOrd="2" destOrd="0" presId="urn:microsoft.com/office/officeart/2005/8/layout/vList2"/>
    <dgm:cxn modelId="{FEFD4AFE-7C9A-46B1-89AC-0BFCFE413B93}" type="presParOf" srcId="{972F4518-88C8-4641-9C4A-59B12CA26DFF}" destId="{913F1DFD-ADE7-429A-AD9B-49AC2ACA087E}" srcOrd="3" destOrd="0" presId="urn:microsoft.com/office/officeart/2005/8/layout/vList2"/>
    <dgm:cxn modelId="{25C14EC8-F318-458A-ABDC-D865C07F4DC8}" type="presParOf" srcId="{972F4518-88C8-4641-9C4A-59B12CA26DFF}" destId="{E13DF56B-2504-41B8-81ED-51691CE77B74}"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742BF9-E244-46B0-BA0E-76294B927A53}"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AD7710F0-F5BE-4907-80A4-6EF2263F60EF}">
      <dgm:prSet custT="1"/>
      <dgm:spPr/>
      <dgm:t>
        <a:bodyPr/>
        <a:lstStyle/>
        <a:p>
          <a:r>
            <a:rPr lang="en-GB" sz="2400" b="1" dirty="0">
              <a:latin typeface="Calibri" panose="020F0502020204030204" pitchFamily="34" charset="0"/>
              <a:cs typeface="Calibri" panose="020F0502020204030204" pitchFamily="34" charset="0"/>
            </a:rPr>
            <a:t>Text ‘SHOUT’ to 85258 for 24/7 immediate support with your mental health (if you are off site/are not able to access an AIR Hub or the welfare team)</a:t>
          </a:r>
          <a:endParaRPr lang="en-US" sz="2400" b="1" dirty="0">
            <a:latin typeface="Calibri" panose="020F0502020204030204" pitchFamily="34" charset="0"/>
            <a:cs typeface="Calibri" panose="020F0502020204030204" pitchFamily="34" charset="0"/>
          </a:endParaRPr>
        </a:p>
      </dgm:t>
    </dgm:pt>
    <dgm:pt modelId="{AF4F5480-584E-476C-AF12-A82CDE0EDB03}" type="parTrans" cxnId="{6B3805A7-F77B-49C1-BC28-934D28BD327C}">
      <dgm:prSet/>
      <dgm:spPr/>
      <dgm:t>
        <a:bodyPr/>
        <a:lstStyle/>
        <a:p>
          <a:endParaRPr lang="en-US"/>
        </a:p>
      </dgm:t>
    </dgm:pt>
    <dgm:pt modelId="{65B80065-C4E4-46D9-9253-21A19C9BE364}" type="sibTrans" cxnId="{6B3805A7-F77B-49C1-BC28-934D28BD327C}">
      <dgm:prSet/>
      <dgm:spPr/>
      <dgm:t>
        <a:bodyPr/>
        <a:lstStyle/>
        <a:p>
          <a:endParaRPr lang="en-US"/>
        </a:p>
      </dgm:t>
    </dgm:pt>
    <dgm:pt modelId="{3EAA6BCE-5F5E-46D1-BC47-DADDA10A74CC}">
      <dgm:prSet custT="1"/>
      <dgm:spPr/>
      <dgm:t>
        <a:bodyPr/>
        <a:lstStyle/>
        <a:p>
          <a:r>
            <a:rPr lang="en-GB" sz="2400" b="1" dirty="0">
              <a:latin typeface="Calibri" panose="020F0502020204030204" pitchFamily="34" charset="0"/>
              <a:cs typeface="Calibri" panose="020F0502020204030204" pitchFamily="34" charset="0"/>
            </a:rPr>
            <a:t>If you are off-site and cannot access an AIR Hub/welfare tent or you feel you’re in danger, call 999.</a:t>
          </a:r>
          <a:endParaRPr lang="en-US" sz="2400" b="1" dirty="0">
            <a:latin typeface="Calibri" panose="020F0502020204030204" pitchFamily="34" charset="0"/>
            <a:cs typeface="Calibri" panose="020F0502020204030204" pitchFamily="34" charset="0"/>
          </a:endParaRPr>
        </a:p>
      </dgm:t>
    </dgm:pt>
    <dgm:pt modelId="{DF608A78-F94A-4AF0-AA4D-14B817981FA6}" type="parTrans" cxnId="{CF20AAFF-6C2F-437C-B080-CB8EFCB13236}">
      <dgm:prSet/>
      <dgm:spPr/>
      <dgm:t>
        <a:bodyPr/>
        <a:lstStyle/>
        <a:p>
          <a:endParaRPr lang="en-US"/>
        </a:p>
      </dgm:t>
    </dgm:pt>
    <dgm:pt modelId="{622F2901-B465-4ECE-8CCA-C024D2B3D969}" type="sibTrans" cxnId="{CF20AAFF-6C2F-437C-B080-CB8EFCB13236}">
      <dgm:prSet/>
      <dgm:spPr/>
      <dgm:t>
        <a:bodyPr/>
        <a:lstStyle/>
        <a:p>
          <a:endParaRPr lang="en-US"/>
        </a:p>
      </dgm:t>
    </dgm:pt>
    <dgm:pt modelId="{8C4DD12C-1874-40D0-B3C7-728367D1EFCC}">
      <dgm:prSet custT="1"/>
      <dgm:spPr/>
      <dgm:t>
        <a:bodyPr/>
        <a:lstStyle/>
        <a:p>
          <a:r>
            <a:rPr lang="en-GB" sz="2400" b="1" dirty="0">
              <a:latin typeface="Calibri" panose="020F0502020204030204" pitchFamily="34" charset="0"/>
              <a:cs typeface="Calibri" panose="020F0502020204030204" pitchFamily="34" charset="0"/>
            </a:rPr>
            <a:t>We recommend you save SHOUT’s number to your phone 85258.</a:t>
          </a:r>
          <a:endParaRPr lang="en-US" sz="2400" b="1" dirty="0">
            <a:latin typeface="Calibri" panose="020F0502020204030204" pitchFamily="34" charset="0"/>
            <a:cs typeface="Calibri" panose="020F0502020204030204" pitchFamily="34" charset="0"/>
          </a:endParaRPr>
        </a:p>
      </dgm:t>
    </dgm:pt>
    <dgm:pt modelId="{BEE04802-38D8-4DAC-BE3E-5DB400C22689}" type="parTrans" cxnId="{F3EEC7CE-CAD6-403E-8C41-D008AEE3851C}">
      <dgm:prSet/>
      <dgm:spPr/>
      <dgm:t>
        <a:bodyPr/>
        <a:lstStyle/>
        <a:p>
          <a:endParaRPr lang="en-US"/>
        </a:p>
      </dgm:t>
    </dgm:pt>
    <dgm:pt modelId="{ADE54957-7A67-4AC5-82FE-81B39D330936}" type="sibTrans" cxnId="{F3EEC7CE-CAD6-403E-8C41-D008AEE3851C}">
      <dgm:prSet/>
      <dgm:spPr/>
      <dgm:t>
        <a:bodyPr/>
        <a:lstStyle/>
        <a:p>
          <a:endParaRPr lang="en-US"/>
        </a:p>
      </dgm:t>
    </dgm:pt>
    <dgm:pt modelId="{CD9ED804-E310-4B9A-9A8F-B9CD1E8E31D9}" type="pres">
      <dgm:prSet presAssocID="{C9742BF9-E244-46B0-BA0E-76294B927A53}" presName="root" presStyleCnt="0">
        <dgm:presLayoutVars>
          <dgm:dir/>
          <dgm:resizeHandles val="exact"/>
        </dgm:presLayoutVars>
      </dgm:prSet>
      <dgm:spPr/>
    </dgm:pt>
    <dgm:pt modelId="{684AC6EE-817A-43B9-9ED2-1A41CB247385}" type="pres">
      <dgm:prSet presAssocID="{AD7710F0-F5BE-4907-80A4-6EF2263F60EF}" presName="compNode" presStyleCnt="0"/>
      <dgm:spPr/>
    </dgm:pt>
    <dgm:pt modelId="{4D31C810-C359-4DA0-B2D9-A609AD817C0C}" type="pres">
      <dgm:prSet presAssocID="{AD7710F0-F5BE-4907-80A4-6EF2263F60EF}" presName="bgRect" presStyleLbl="bgShp" presStyleIdx="0" presStyleCnt="3"/>
      <dgm:spPr/>
    </dgm:pt>
    <dgm:pt modelId="{4D5807D4-D2DC-4CF1-A590-53D4A927FDDD}" type="pres">
      <dgm:prSet presAssocID="{AD7710F0-F5BE-4907-80A4-6EF2263F60E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gaphone"/>
        </a:ext>
      </dgm:extLst>
    </dgm:pt>
    <dgm:pt modelId="{6154F9C7-E846-4EB4-B2C6-25D691E203BC}" type="pres">
      <dgm:prSet presAssocID="{AD7710F0-F5BE-4907-80A4-6EF2263F60EF}" presName="spaceRect" presStyleCnt="0"/>
      <dgm:spPr/>
    </dgm:pt>
    <dgm:pt modelId="{E5276ADD-4C96-49FD-AD94-03C59144A75F}" type="pres">
      <dgm:prSet presAssocID="{AD7710F0-F5BE-4907-80A4-6EF2263F60EF}" presName="parTx" presStyleLbl="revTx" presStyleIdx="0" presStyleCnt="3">
        <dgm:presLayoutVars>
          <dgm:chMax val="0"/>
          <dgm:chPref val="0"/>
        </dgm:presLayoutVars>
      </dgm:prSet>
      <dgm:spPr/>
    </dgm:pt>
    <dgm:pt modelId="{CD3E72D7-BAFF-4DDD-8677-817F59026D37}" type="pres">
      <dgm:prSet presAssocID="{65B80065-C4E4-46D9-9253-21A19C9BE364}" presName="sibTrans" presStyleCnt="0"/>
      <dgm:spPr/>
    </dgm:pt>
    <dgm:pt modelId="{E4BE8C12-46BE-470F-A46B-2021A9728532}" type="pres">
      <dgm:prSet presAssocID="{3EAA6BCE-5F5E-46D1-BC47-DADDA10A74CC}" presName="compNode" presStyleCnt="0"/>
      <dgm:spPr/>
    </dgm:pt>
    <dgm:pt modelId="{C8F3F61B-627E-4114-89B4-DE17A337D762}" type="pres">
      <dgm:prSet presAssocID="{3EAA6BCE-5F5E-46D1-BC47-DADDA10A74CC}" presName="bgRect" presStyleLbl="bgShp" presStyleIdx="1" presStyleCnt="3"/>
      <dgm:spPr/>
    </dgm:pt>
    <dgm:pt modelId="{5BD51F22-3739-404B-AB57-4B242C3FEC45}" type="pres">
      <dgm:prSet presAssocID="{3EAA6BCE-5F5E-46D1-BC47-DADDA10A74C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refighter"/>
        </a:ext>
      </dgm:extLst>
    </dgm:pt>
    <dgm:pt modelId="{FE2D7258-4BDB-4F69-8573-C11FBD541E7D}" type="pres">
      <dgm:prSet presAssocID="{3EAA6BCE-5F5E-46D1-BC47-DADDA10A74CC}" presName="spaceRect" presStyleCnt="0"/>
      <dgm:spPr/>
    </dgm:pt>
    <dgm:pt modelId="{7857B00F-D8B9-4123-913F-4B9AE012B01B}" type="pres">
      <dgm:prSet presAssocID="{3EAA6BCE-5F5E-46D1-BC47-DADDA10A74CC}" presName="parTx" presStyleLbl="revTx" presStyleIdx="1" presStyleCnt="3">
        <dgm:presLayoutVars>
          <dgm:chMax val="0"/>
          <dgm:chPref val="0"/>
        </dgm:presLayoutVars>
      </dgm:prSet>
      <dgm:spPr/>
    </dgm:pt>
    <dgm:pt modelId="{312EDCC4-197D-4405-8ACD-5A487C45D83B}" type="pres">
      <dgm:prSet presAssocID="{622F2901-B465-4ECE-8CCA-C024D2B3D969}" presName="sibTrans" presStyleCnt="0"/>
      <dgm:spPr/>
    </dgm:pt>
    <dgm:pt modelId="{F8746DFC-D464-4EE8-AB69-2D06445AD977}" type="pres">
      <dgm:prSet presAssocID="{8C4DD12C-1874-40D0-B3C7-728367D1EFCC}" presName="compNode" presStyleCnt="0"/>
      <dgm:spPr/>
    </dgm:pt>
    <dgm:pt modelId="{06185B9A-84E5-4353-9B2E-0C08BA13459B}" type="pres">
      <dgm:prSet presAssocID="{8C4DD12C-1874-40D0-B3C7-728367D1EFCC}" presName="bgRect" presStyleLbl="bgShp" presStyleIdx="2" presStyleCnt="3"/>
      <dgm:spPr/>
    </dgm:pt>
    <dgm:pt modelId="{36D19CB2-256E-4137-9AF3-51F9FDF5897E}" type="pres">
      <dgm:prSet presAssocID="{8C4DD12C-1874-40D0-B3C7-728367D1EFC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art Phone"/>
        </a:ext>
      </dgm:extLst>
    </dgm:pt>
    <dgm:pt modelId="{E271396B-F495-4945-9679-BC011C2AC792}" type="pres">
      <dgm:prSet presAssocID="{8C4DD12C-1874-40D0-B3C7-728367D1EFCC}" presName="spaceRect" presStyleCnt="0"/>
      <dgm:spPr/>
    </dgm:pt>
    <dgm:pt modelId="{BF30F8EF-4943-49A2-8706-41BD0C58F074}" type="pres">
      <dgm:prSet presAssocID="{8C4DD12C-1874-40D0-B3C7-728367D1EFCC}" presName="parTx" presStyleLbl="revTx" presStyleIdx="2" presStyleCnt="3" custScaleX="100044">
        <dgm:presLayoutVars>
          <dgm:chMax val="0"/>
          <dgm:chPref val="0"/>
        </dgm:presLayoutVars>
      </dgm:prSet>
      <dgm:spPr/>
    </dgm:pt>
  </dgm:ptLst>
  <dgm:cxnLst>
    <dgm:cxn modelId="{CE08513E-93BF-436F-B2E6-BFD5209D0FF2}" type="presOf" srcId="{C9742BF9-E244-46B0-BA0E-76294B927A53}" destId="{CD9ED804-E310-4B9A-9A8F-B9CD1E8E31D9}" srcOrd="0" destOrd="0" presId="urn:microsoft.com/office/officeart/2018/2/layout/IconVerticalSolidList"/>
    <dgm:cxn modelId="{8BBA933E-49D9-45C5-8B04-5866427F94D2}" type="presOf" srcId="{8C4DD12C-1874-40D0-B3C7-728367D1EFCC}" destId="{BF30F8EF-4943-49A2-8706-41BD0C58F074}" srcOrd="0" destOrd="0" presId="urn:microsoft.com/office/officeart/2018/2/layout/IconVerticalSolidList"/>
    <dgm:cxn modelId="{F23A7776-747C-4482-841C-A6C66B55A8AE}" type="presOf" srcId="{3EAA6BCE-5F5E-46D1-BC47-DADDA10A74CC}" destId="{7857B00F-D8B9-4123-913F-4B9AE012B01B}" srcOrd="0" destOrd="0" presId="urn:microsoft.com/office/officeart/2018/2/layout/IconVerticalSolidList"/>
    <dgm:cxn modelId="{6B3805A7-F77B-49C1-BC28-934D28BD327C}" srcId="{C9742BF9-E244-46B0-BA0E-76294B927A53}" destId="{AD7710F0-F5BE-4907-80A4-6EF2263F60EF}" srcOrd="0" destOrd="0" parTransId="{AF4F5480-584E-476C-AF12-A82CDE0EDB03}" sibTransId="{65B80065-C4E4-46D9-9253-21A19C9BE364}"/>
    <dgm:cxn modelId="{F3EEC7CE-CAD6-403E-8C41-D008AEE3851C}" srcId="{C9742BF9-E244-46B0-BA0E-76294B927A53}" destId="{8C4DD12C-1874-40D0-B3C7-728367D1EFCC}" srcOrd="2" destOrd="0" parTransId="{BEE04802-38D8-4DAC-BE3E-5DB400C22689}" sibTransId="{ADE54957-7A67-4AC5-82FE-81B39D330936}"/>
    <dgm:cxn modelId="{83BCD1D9-6AF5-4515-AF85-34BB5FF80DA4}" type="presOf" srcId="{AD7710F0-F5BE-4907-80A4-6EF2263F60EF}" destId="{E5276ADD-4C96-49FD-AD94-03C59144A75F}" srcOrd="0" destOrd="0" presId="urn:microsoft.com/office/officeart/2018/2/layout/IconVerticalSolidList"/>
    <dgm:cxn modelId="{CF20AAFF-6C2F-437C-B080-CB8EFCB13236}" srcId="{C9742BF9-E244-46B0-BA0E-76294B927A53}" destId="{3EAA6BCE-5F5E-46D1-BC47-DADDA10A74CC}" srcOrd="1" destOrd="0" parTransId="{DF608A78-F94A-4AF0-AA4D-14B817981FA6}" sibTransId="{622F2901-B465-4ECE-8CCA-C024D2B3D969}"/>
    <dgm:cxn modelId="{063CFB19-C453-4CA9-A5A0-7D79C88995E6}" type="presParOf" srcId="{CD9ED804-E310-4B9A-9A8F-B9CD1E8E31D9}" destId="{684AC6EE-817A-43B9-9ED2-1A41CB247385}" srcOrd="0" destOrd="0" presId="urn:microsoft.com/office/officeart/2018/2/layout/IconVerticalSolidList"/>
    <dgm:cxn modelId="{415EE8D5-7A95-4917-9CF9-60F5D5300D65}" type="presParOf" srcId="{684AC6EE-817A-43B9-9ED2-1A41CB247385}" destId="{4D31C810-C359-4DA0-B2D9-A609AD817C0C}" srcOrd="0" destOrd="0" presId="urn:microsoft.com/office/officeart/2018/2/layout/IconVerticalSolidList"/>
    <dgm:cxn modelId="{55A31A91-3706-451E-B49A-CC2946F49246}" type="presParOf" srcId="{684AC6EE-817A-43B9-9ED2-1A41CB247385}" destId="{4D5807D4-D2DC-4CF1-A590-53D4A927FDDD}" srcOrd="1" destOrd="0" presId="urn:microsoft.com/office/officeart/2018/2/layout/IconVerticalSolidList"/>
    <dgm:cxn modelId="{1448837B-46AC-449A-A74C-8905856CAC9A}" type="presParOf" srcId="{684AC6EE-817A-43B9-9ED2-1A41CB247385}" destId="{6154F9C7-E846-4EB4-B2C6-25D691E203BC}" srcOrd="2" destOrd="0" presId="urn:microsoft.com/office/officeart/2018/2/layout/IconVerticalSolidList"/>
    <dgm:cxn modelId="{A6A1E14E-6282-40DB-B255-6A116A2DA58D}" type="presParOf" srcId="{684AC6EE-817A-43B9-9ED2-1A41CB247385}" destId="{E5276ADD-4C96-49FD-AD94-03C59144A75F}" srcOrd="3" destOrd="0" presId="urn:microsoft.com/office/officeart/2018/2/layout/IconVerticalSolidList"/>
    <dgm:cxn modelId="{90CC977D-5C67-460B-979A-6D5F63B5DA5B}" type="presParOf" srcId="{CD9ED804-E310-4B9A-9A8F-B9CD1E8E31D9}" destId="{CD3E72D7-BAFF-4DDD-8677-817F59026D37}" srcOrd="1" destOrd="0" presId="urn:microsoft.com/office/officeart/2018/2/layout/IconVerticalSolidList"/>
    <dgm:cxn modelId="{3B66788B-226E-4158-A3EE-02B137ED89A2}" type="presParOf" srcId="{CD9ED804-E310-4B9A-9A8F-B9CD1E8E31D9}" destId="{E4BE8C12-46BE-470F-A46B-2021A9728532}" srcOrd="2" destOrd="0" presId="urn:microsoft.com/office/officeart/2018/2/layout/IconVerticalSolidList"/>
    <dgm:cxn modelId="{958C6712-2001-4729-9AB5-9A5415E35419}" type="presParOf" srcId="{E4BE8C12-46BE-470F-A46B-2021A9728532}" destId="{C8F3F61B-627E-4114-89B4-DE17A337D762}" srcOrd="0" destOrd="0" presId="urn:microsoft.com/office/officeart/2018/2/layout/IconVerticalSolidList"/>
    <dgm:cxn modelId="{B484F479-7149-4229-8857-1098A6B8F46D}" type="presParOf" srcId="{E4BE8C12-46BE-470F-A46B-2021A9728532}" destId="{5BD51F22-3739-404B-AB57-4B242C3FEC45}" srcOrd="1" destOrd="0" presId="urn:microsoft.com/office/officeart/2018/2/layout/IconVerticalSolidList"/>
    <dgm:cxn modelId="{D0C08C57-088C-4F03-B92A-215E09FFBBB2}" type="presParOf" srcId="{E4BE8C12-46BE-470F-A46B-2021A9728532}" destId="{FE2D7258-4BDB-4F69-8573-C11FBD541E7D}" srcOrd="2" destOrd="0" presId="urn:microsoft.com/office/officeart/2018/2/layout/IconVerticalSolidList"/>
    <dgm:cxn modelId="{B3F3DBA8-3E88-4A5E-B345-2693C5EFAB2D}" type="presParOf" srcId="{E4BE8C12-46BE-470F-A46B-2021A9728532}" destId="{7857B00F-D8B9-4123-913F-4B9AE012B01B}" srcOrd="3" destOrd="0" presId="urn:microsoft.com/office/officeart/2018/2/layout/IconVerticalSolidList"/>
    <dgm:cxn modelId="{86A0D056-14BE-49DC-B2ED-AFF2B4F2EF1C}" type="presParOf" srcId="{CD9ED804-E310-4B9A-9A8F-B9CD1E8E31D9}" destId="{312EDCC4-197D-4405-8ACD-5A487C45D83B}" srcOrd="3" destOrd="0" presId="urn:microsoft.com/office/officeart/2018/2/layout/IconVerticalSolidList"/>
    <dgm:cxn modelId="{5F968BA1-5637-432F-8D2E-55B7FBE46D2E}" type="presParOf" srcId="{CD9ED804-E310-4B9A-9A8F-B9CD1E8E31D9}" destId="{F8746DFC-D464-4EE8-AB69-2D06445AD977}" srcOrd="4" destOrd="0" presId="urn:microsoft.com/office/officeart/2018/2/layout/IconVerticalSolidList"/>
    <dgm:cxn modelId="{EE837AA9-6AC1-47DD-BD94-A47D61E38F4D}" type="presParOf" srcId="{F8746DFC-D464-4EE8-AB69-2D06445AD977}" destId="{06185B9A-84E5-4353-9B2E-0C08BA13459B}" srcOrd="0" destOrd="0" presId="urn:microsoft.com/office/officeart/2018/2/layout/IconVerticalSolidList"/>
    <dgm:cxn modelId="{1CFC393B-6C92-473E-AA54-69016E4B4FBC}" type="presParOf" srcId="{F8746DFC-D464-4EE8-AB69-2D06445AD977}" destId="{36D19CB2-256E-4137-9AF3-51F9FDF5897E}" srcOrd="1" destOrd="0" presId="urn:microsoft.com/office/officeart/2018/2/layout/IconVerticalSolidList"/>
    <dgm:cxn modelId="{150A2FB6-8CC1-406D-9C8A-5FE8AAF7D5C7}" type="presParOf" srcId="{F8746DFC-D464-4EE8-AB69-2D06445AD977}" destId="{E271396B-F495-4945-9679-BC011C2AC792}" srcOrd="2" destOrd="0" presId="urn:microsoft.com/office/officeart/2018/2/layout/IconVerticalSolidList"/>
    <dgm:cxn modelId="{99973555-F89C-498B-8CEF-DC8F2AAE5CAD}" type="presParOf" srcId="{F8746DFC-D464-4EE8-AB69-2D06445AD977}" destId="{BF30F8EF-4943-49A2-8706-41BD0C58F07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000451-F7D8-4CD2-9ADB-19CFEBFDC29A}">
      <dsp:nvSpPr>
        <dsp:cNvPr id="0" name=""/>
        <dsp:cNvSpPr/>
      </dsp:nvSpPr>
      <dsp:spPr>
        <a:xfrm>
          <a:off x="-81398" y="8496"/>
          <a:ext cx="8229600" cy="9492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EA1DDE-C7BB-4E05-B39A-1A7BE7BE5D5E}">
      <dsp:nvSpPr>
        <dsp:cNvPr id="0" name=""/>
        <dsp:cNvSpPr/>
      </dsp:nvSpPr>
      <dsp:spPr>
        <a:xfrm>
          <a:off x="205751" y="222079"/>
          <a:ext cx="522091" cy="5220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690733-7D70-4366-B9BF-1AB321F52EBF}">
      <dsp:nvSpPr>
        <dsp:cNvPr id="0" name=""/>
        <dsp:cNvSpPr/>
      </dsp:nvSpPr>
      <dsp:spPr>
        <a:xfrm>
          <a:off x="850051" y="8496"/>
          <a:ext cx="7460946" cy="949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463" tIns="100463" rIns="100463" bIns="100463" numCol="1" spcCol="1270" anchor="ctr" anchorCtr="0">
          <a:noAutofit/>
        </a:bodyPr>
        <a:lstStyle/>
        <a:p>
          <a:pPr marL="0" lvl="0" indent="0" algn="l" defTabSz="1066800">
            <a:lnSpc>
              <a:spcPct val="100000"/>
            </a:lnSpc>
            <a:spcBef>
              <a:spcPct val="0"/>
            </a:spcBef>
            <a:spcAft>
              <a:spcPct val="35000"/>
            </a:spcAft>
            <a:buNone/>
          </a:pPr>
          <a:r>
            <a:rPr lang="en-GB" sz="2400" b="0" i="0" kern="1200" baseline="0" dirty="0">
              <a:latin typeface="Calibri" panose="020F0502020204030204" pitchFamily="34" charset="0"/>
              <a:cs typeface="Calibri" panose="020F0502020204030204" pitchFamily="34" charset="0"/>
            </a:rPr>
            <a:t>Festivals can be overwhelming, especially for first-timers</a:t>
          </a:r>
          <a:endParaRPr lang="en-US" sz="2400" kern="1200" dirty="0">
            <a:latin typeface="Calibri" panose="020F0502020204030204" pitchFamily="34" charset="0"/>
            <a:cs typeface="Calibri" panose="020F0502020204030204" pitchFamily="34" charset="0"/>
          </a:endParaRPr>
        </a:p>
      </dsp:txBody>
      <dsp:txXfrm>
        <a:off x="850051" y="8496"/>
        <a:ext cx="7460946" cy="949256"/>
      </dsp:txXfrm>
    </dsp:sp>
    <dsp:sp modelId="{9322B9CB-C79B-45AB-8154-A7D3007C9CCC}">
      <dsp:nvSpPr>
        <dsp:cNvPr id="0" name=""/>
        <dsp:cNvSpPr/>
      </dsp:nvSpPr>
      <dsp:spPr>
        <a:xfrm>
          <a:off x="-81398" y="1195067"/>
          <a:ext cx="8229600" cy="9492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F24E9F-299D-4A11-B9A7-6B15E68167A3}">
      <dsp:nvSpPr>
        <dsp:cNvPr id="0" name=""/>
        <dsp:cNvSpPr/>
      </dsp:nvSpPr>
      <dsp:spPr>
        <a:xfrm>
          <a:off x="205751" y="1408650"/>
          <a:ext cx="522091" cy="5220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43F8914-4DD2-4526-B1B1-C1AAFEE4FA68}">
      <dsp:nvSpPr>
        <dsp:cNvPr id="0" name=""/>
        <dsp:cNvSpPr/>
      </dsp:nvSpPr>
      <dsp:spPr>
        <a:xfrm>
          <a:off x="892125" y="1195067"/>
          <a:ext cx="7376800" cy="949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463" tIns="100463" rIns="100463" bIns="100463" numCol="1" spcCol="1270" anchor="ctr" anchorCtr="0">
          <a:noAutofit/>
        </a:bodyPr>
        <a:lstStyle/>
        <a:p>
          <a:pPr marL="0" lvl="0" indent="0" algn="l" defTabSz="1066800">
            <a:lnSpc>
              <a:spcPct val="100000"/>
            </a:lnSpc>
            <a:spcBef>
              <a:spcPct val="0"/>
            </a:spcBef>
            <a:spcAft>
              <a:spcPct val="35000"/>
            </a:spcAft>
            <a:buNone/>
          </a:pPr>
          <a:r>
            <a:rPr lang="en-GB" sz="2400" b="0" i="0" kern="1200" baseline="0" dirty="0">
              <a:latin typeface="Calibri" panose="020F0502020204030204" pitchFamily="34" charset="0"/>
              <a:cs typeface="Calibri" panose="020F0502020204030204" pitchFamily="34" charset="0"/>
            </a:rPr>
            <a:t>It's okay to leave or go home if it feels like too much</a:t>
          </a:r>
          <a:endParaRPr lang="en-US" sz="2400" kern="1200" dirty="0">
            <a:latin typeface="Calibri" panose="020F0502020204030204" pitchFamily="34" charset="0"/>
            <a:cs typeface="Calibri" panose="020F0502020204030204" pitchFamily="34" charset="0"/>
          </a:endParaRPr>
        </a:p>
      </dsp:txBody>
      <dsp:txXfrm>
        <a:off x="892125" y="1195067"/>
        <a:ext cx="7376800" cy="949256"/>
      </dsp:txXfrm>
    </dsp:sp>
    <dsp:sp modelId="{5FD4F003-10D3-4CD9-969C-1D2B982DAA41}">
      <dsp:nvSpPr>
        <dsp:cNvPr id="0" name=""/>
        <dsp:cNvSpPr/>
      </dsp:nvSpPr>
      <dsp:spPr>
        <a:xfrm>
          <a:off x="-81398" y="2381638"/>
          <a:ext cx="8229600" cy="9492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527631-4E14-45F7-BDEF-CAA7C0459407}">
      <dsp:nvSpPr>
        <dsp:cNvPr id="0" name=""/>
        <dsp:cNvSpPr/>
      </dsp:nvSpPr>
      <dsp:spPr>
        <a:xfrm>
          <a:off x="205751" y="2595221"/>
          <a:ext cx="522091" cy="5220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2D74641-8E63-43CA-ACE0-52096E0A7A04}">
      <dsp:nvSpPr>
        <dsp:cNvPr id="0" name=""/>
        <dsp:cNvSpPr/>
      </dsp:nvSpPr>
      <dsp:spPr>
        <a:xfrm>
          <a:off x="865205" y="2381638"/>
          <a:ext cx="7430639" cy="949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463" tIns="100463" rIns="100463" bIns="100463" numCol="1" spcCol="1270" anchor="ctr" anchorCtr="0">
          <a:noAutofit/>
        </a:bodyPr>
        <a:lstStyle/>
        <a:p>
          <a:pPr marL="0" lvl="0" indent="0" algn="l" defTabSz="1066800">
            <a:lnSpc>
              <a:spcPct val="100000"/>
            </a:lnSpc>
            <a:spcBef>
              <a:spcPct val="0"/>
            </a:spcBef>
            <a:spcAft>
              <a:spcPct val="35000"/>
            </a:spcAft>
            <a:buNone/>
          </a:pPr>
          <a:r>
            <a:rPr lang="en-GB" sz="2400" b="0" i="0" kern="1200" baseline="0" dirty="0">
              <a:latin typeface="Calibri" panose="020F0502020204030204" pitchFamily="34" charset="0"/>
              <a:cs typeface="Calibri" panose="020F0502020204030204" pitchFamily="34" charset="0"/>
            </a:rPr>
            <a:t>Taking a break at home and returning later is fine</a:t>
          </a:r>
          <a:endParaRPr lang="en-US" sz="2400" kern="1200" dirty="0">
            <a:latin typeface="Calibri" panose="020F0502020204030204" pitchFamily="34" charset="0"/>
            <a:cs typeface="Calibri" panose="020F0502020204030204" pitchFamily="34" charset="0"/>
          </a:endParaRPr>
        </a:p>
      </dsp:txBody>
      <dsp:txXfrm>
        <a:off x="865205" y="2381638"/>
        <a:ext cx="7430639" cy="949256"/>
      </dsp:txXfrm>
    </dsp:sp>
    <dsp:sp modelId="{E8CABBF1-DEAB-4E37-86B7-9DBE20E06C60}">
      <dsp:nvSpPr>
        <dsp:cNvPr id="0" name=""/>
        <dsp:cNvSpPr/>
      </dsp:nvSpPr>
      <dsp:spPr>
        <a:xfrm>
          <a:off x="-81398" y="3568209"/>
          <a:ext cx="8229600" cy="9492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112511-80F7-4CD0-8F28-25CD80467797}">
      <dsp:nvSpPr>
        <dsp:cNvPr id="0" name=""/>
        <dsp:cNvSpPr/>
      </dsp:nvSpPr>
      <dsp:spPr>
        <a:xfrm>
          <a:off x="205751" y="3781792"/>
          <a:ext cx="522091" cy="52209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03AB909-0357-4A70-B3F6-CDA279B61726}">
      <dsp:nvSpPr>
        <dsp:cNvPr id="0" name=""/>
        <dsp:cNvSpPr/>
      </dsp:nvSpPr>
      <dsp:spPr>
        <a:xfrm>
          <a:off x="934162" y="3568209"/>
          <a:ext cx="7292724" cy="949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463" tIns="100463" rIns="100463" bIns="100463" numCol="1" spcCol="1270" anchor="ctr" anchorCtr="0">
          <a:noAutofit/>
        </a:bodyPr>
        <a:lstStyle/>
        <a:p>
          <a:pPr marL="0" lvl="0" indent="0" algn="l" defTabSz="1066800">
            <a:lnSpc>
              <a:spcPct val="100000"/>
            </a:lnSpc>
            <a:spcBef>
              <a:spcPct val="0"/>
            </a:spcBef>
            <a:spcAft>
              <a:spcPct val="35000"/>
            </a:spcAft>
            <a:buNone/>
          </a:pPr>
          <a:r>
            <a:rPr lang="en-GB" sz="2400" b="0" i="0" kern="1200" baseline="0" dirty="0">
              <a:latin typeface="Calibri" panose="020F0502020204030204" pitchFamily="34" charset="0"/>
              <a:cs typeface="Calibri" panose="020F0502020204030204" pitchFamily="34" charset="0"/>
            </a:rPr>
            <a:t>Plan your travel to avoid late nights or early mornings alone</a:t>
          </a:r>
          <a:endParaRPr lang="en-US" sz="2400" kern="1200" dirty="0">
            <a:latin typeface="Calibri" panose="020F0502020204030204" pitchFamily="34" charset="0"/>
            <a:cs typeface="Calibri" panose="020F0502020204030204" pitchFamily="34" charset="0"/>
          </a:endParaRPr>
        </a:p>
      </dsp:txBody>
      <dsp:txXfrm>
        <a:off x="934162" y="3568209"/>
        <a:ext cx="7292724" cy="9492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45864-36C6-4278-A187-7B454DD89F1D}">
      <dsp:nvSpPr>
        <dsp:cNvPr id="0" name=""/>
        <dsp:cNvSpPr/>
      </dsp:nvSpPr>
      <dsp:spPr>
        <a:xfrm>
          <a:off x="0" y="0"/>
          <a:ext cx="8229600" cy="129281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BE41B9-DE2B-42C6-B241-E4B7A2F13320}">
      <dsp:nvSpPr>
        <dsp:cNvPr id="0" name=""/>
        <dsp:cNvSpPr/>
      </dsp:nvSpPr>
      <dsp:spPr>
        <a:xfrm>
          <a:off x="391077" y="291436"/>
          <a:ext cx="711049" cy="7110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3E50B02-58FA-42C8-BC8E-3E9F7D4E5CC6}">
      <dsp:nvSpPr>
        <dsp:cNvPr id="0" name=""/>
        <dsp:cNvSpPr/>
      </dsp:nvSpPr>
      <dsp:spPr>
        <a:xfrm>
          <a:off x="1493203" y="552"/>
          <a:ext cx="6736396" cy="129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823" tIns="136823" rIns="136823" bIns="136823"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libri" panose="020F0502020204030204" pitchFamily="34" charset="0"/>
              <a:cs typeface="Calibri" panose="020F0502020204030204" pitchFamily="34" charset="0"/>
            </a:rPr>
            <a:t>Reading Festival is close to the town centre</a:t>
          </a:r>
          <a:endParaRPr lang="en-US" sz="2400" kern="1200" dirty="0">
            <a:latin typeface="Calibri" panose="020F0502020204030204" pitchFamily="34" charset="0"/>
            <a:cs typeface="Calibri" panose="020F0502020204030204" pitchFamily="34" charset="0"/>
          </a:endParaRPr>
        </a:p>
      </dsp:txBody>
      <dsp:txXfrm>
        <a:off x="1493203" y="552"/>
        <a:ext cx="6736396" cy="1292816"/>
      </dsp:txXfrm>
    </dsp:sp>
    <dsp:sp modelId="{A64B04DF-D91F-40A3-A54C-C202EE7A18EE}">
      <dsp:nvSpPr>
        <dsp:cNvPr id="0" name=""/>
        <dsp:cNvSpPr/>
      </dsp:nvSpPr>
      <dsp:spPr>
        <a:xfrm>
          <a:off x="0" y="1616573"/>
          <a:ext cx="8229600" cy="129281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4C5358-343A-40A5-A9FB-A52B5A0A063B}">
      <dsp:nvSpPr>
        <dsp:cNvPr id="0" name=""/>
        <dsp:cNvSpPr/>
      </dsp:nvSpPr>
      <dsp:spPr>
        <a:xfrm>
          <a:off x="391077" y="1907456"/>
          <a:ext cx="711049" cy="7110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2FB0BA4-68E2-41DD-8507-B7E2A87B53CE}">
      <dsp:nvSpPr>
        <dsp:cNvPr id="0" name=""/>
        <dsp:cNvSpPr/>
      </dsp:nvSpPr>
      <dsp:spPr>
        <a:xfrm>
          <a:off x="1493203" y="1616573"/>
          <a:ext cx="6736396" cy="129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823" tIns="136823" rIns="136823" bIns="136823"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libri" panose="020F0502020204030204" pitchFamily="34" charset="0"/>
              <a:cs typeface="Calibri" panose="020F0502020204030204" pitchFamily="34" charset="0"/>
            </a:rPr>
            <a:t>There are many activities in Reading to help you relax, like going to the cinema, swimming, or eating some nice food</a:t>
          </a:r>
          <a:endParaRPr lang="en-US" sz="2400" kern="1200" dirty="0">
            <a:latin typeface="Calibri" panose="020F0502020204030204" pitchFamily="34" charset="0"/>
            <a:cs typeface="Calibri" panose="020F0502020204030204" pitchFamily="34" charset="0"/>
          </a:endParaRPr>
        </a:p>
      </dsp:txBody>
      <dsp:txXfrm>
        <a:off x="1493203" y="1616573"/>
        <a:ext cx="6736396" cy="1292816"/>
      </dsp:txXfrm>
    </dsp:sp>
    <dsp:sp modelId="{704BE657-FD31-4993-8606-FC4287F25324}">
      <dsp:nvSpPr>
        <dsp:cNvPr id="0" name=""/>
        <dsp:cNvSpPr/>
      </dsp:nvSpPr>
      <dsp:spPr>
        <a:xfrm>
          <a:off x="0" y="3232593"/>
          <a:ext cx="8229600" cy="129281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5C61F6-0F94-4686-A418-F9D6DFC8FFD2}">
      <dsp:nvSpPr>
        <dsp:cNvPr id="0" name=""/>
        <dsp:cNvSpPr/>
      </dsp:nvSpPr>
      <dsp:spPr>
        <a:xfrm>
          <a:off x="391077" y="3523477"/>
          <a:ext cx="711049" cy="7110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5768907-1D77-4FDF-9732-FB0EF607404D}">
      <dsp:nvSpPr>
        <dsp:cNvPr id="0" name=""/>
        <dsp:cNvSpPr/>
      </dsp:nvSpPr>
      <dsp:spPr>
        <a:xfrm>
          <a:off x="1493203" y="3232593"/>
          <a:ext cx="6736396" cy="129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823" tIns="136823" rIns="136823" bIns="136823"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Calibri" panose="020F0502020204030204" pitchFamily="34" charset="0"/>
              <a:cs typeface="Calibri" panose="020F0502020204030204" pitchFamily="34" charset="0"/>
            </a:rPr>
            <a:t>Consider taking a break from the festival to enjoy these activities</a:t>
          </a:r>
          <a:endParaRPr lang="en-US" sz="2400" kern="1200" dirty="0">
            <a:latin typeface="Calibri" panose="020F0502020204030204" pitchFamily="34" charset="0"/>
            <a:cs typeface="Calibri" panose="020F0502020204030204" pitchFamily="34" charset="0"/>
          </a:endParaRPr>
        </a:p>
      </dsp:txBody>
      <dsp:txXfrm>
        <a:off x="1493203" y="3232593"/>
        <a:ext cx="6736396" cy="12928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E3DEB-70BF-4FC1-9FC4-03F210FAFB4A}">
      <dsp:nvSpPr>
        <dsp:cNvPr id="0" name=""/>
        <dsp:cNvSpPr/>
      </dsp:nvSpPr>
      <dsp:spPr>
        <a:xfrm>
          <a:off x="0" y="275172"/>
          <a:ext cx="4038600" cy="1284886"/>
        </a:xfrm>
        <a:prstGeom prst="round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err="1">
              <a:latin typeface="Calibri" panose="020F0502020204030204" pitchFamily="34" charset="0"/>
              <a:cs typeface="Calibri" panose="020F0502020204030204" pitchFamily="34" charset="0"/>
            </a:rPr>
            <a:t>Tellmi</a:t>
          </a:r>
          <a:r>
            <a:rPr lang="en-GB" sz="2100" b="1" kern="1200" dirty="0">
              <a:latin typeface="Calibri" panose="020F0502020204030204" pitchFamily="34" charset="0"/>
              <a:cs typeface="Calibri" panose="020F0502020204030204" pitchFamily="34" charset="0"/>
            </a:rPr>
            <a:t> is an NHS commissioned digital peer support app </a:t>
          </a:r>
          <a:endParaRPr lang="en-US" sz="2100" b="1" kern="1200" dirty="0">
            <a:latin typeface="Calibri" panose="020F0502020204030204" pitchFamily="34" charset="0"/>
            <a:cs typeface="Calibri" panose="020F0502020204030204" pitchFamily="34" charset="0"/>
          </a:endParaRPr>
        </a:p>
      </dsp:txBody>
      <dsp:txXfrm>
        <a:off x="62723" y="337895"/>
        <a:ext cx="3913154" cy="1159440"/>
      </dsp:txXfrm>
    </dsp:sp>
    <dsp:sp modelId="{E0FFAF26-37F5-4CC6-9BA7-DC605D73244F}">
      <dsp:nvSpPr>
        <dsp:cNvPr id="0" name=""/>
        <dsp:cNvSpPr/>
      </dsp:nvSpPr>
      <dsp:spPr>
        <a:xfrm>
          <a:off x="0" y="1620538"/>
          <a:ext cx="4038600" cy="1284886"/>
        </a:xfrm>
        <a:prstGeom prst="round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latin typeface="Calibri" panose="020F0502020204030204" pitchFamily="34" charset="0"/>
              <a:cs typeface="Calibri" panose="020F0502020204030204" pitchFamily="34" charset="0"/>
            </a:rPr>
            <a:t>There are 600+ mental health self-management tools accessible 24/7</a:t>
          </a:r>
          <a:endParaRPr lang="en-US" sz="2100" b="1" kern="1200" dirty="0">
            <a:latin typeface="Calibri" panose="020F0502020204030204" pitchFamily="34" charset="0"/>
            <a:cs typeface="Calibri" panose="020F0502020204030204" pitchFamily="34" charset="0"/>
          </a:endParaRPr>
        </a:p>
      </dsp:txBody>
      <dsp:txXfrm>
        <a:off x="62723" y="1683261"/>
        <a:ext cx="3913154" cy="1159440"/>
      </dsp:txXfrm>
    </dsp:sp>
    <dsp:sp modelId="{E13DF56B-2504-41B8-81ED-51691CE77B74}">
      <dsp:nvSpPr>
        <dsp:cNvPr id="0" name=""/>
        <dsp:cNvSpPr/>
      </dsp:nvSpPr>
      <dsp:spPr>
        <a:xfrm>
          <a:off x="0" y="2965904"/>
          <a:ext cx="4038600" cy="1284886"/>
        </a:xfrm>
        <a:prstGeom prst="round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latin typeface="Calibri" panose="020F0502020204030204" pitchFamily="34" charset="0"/>
              <a:cs typeface="Calibri" panose="020F0502020204030204" pitchFamily="34" charset="0"/>
            </a:rPr>
            <a:t>You can install the app by visiting </a:t>
          </a:r>
          <a:r>
            <a:rPr lang="en-GB" sz="2100" b="1" u="sng" kern="1200" dirty="0">
              <a:solidFill>
                <a:srgbClr val="FFCB28"/>
              </a:solidFill>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val="tx"/>
                  </a:ext>
                </a:extLst>
              </a:hlinkClick>
            </a:rPr>
            <a:t>www.tellmi.help</a:t>
          </a:r>
          <a:r>
            <a:rPr lang="en-GB" sz="2100" b="1" u="sng" kern="1200" dirty="0">
              <a:solidFill>
                <a:srgbClr val="FFCB28"/>
              </a:solidFill>
              <a:latin typeface="Calibri" panose="020F0502020204030204" pitchFamily="34" charset="0"/>
              <a:cs typeface="Calibri" panose="020F0502020204030204" pitchFamily="34" charset="0"/>
            </a:rPr>
            <a:t> </a:t>
          </a:r>
          <a:r>
            <a:rPr lang="en-GB" sz="2100" b="1" kern="1200" dirty="0">
              <a:latin typeface="Calibri" panose="020F0502020204030204" pitchFamily="34" charset="0"/>
              <a:cs typeface="Calibri" panose="020F0502020204030204" pitchFamily="34" charset="0"/>
            </a:rPr>
            <a:t>or searching </a:t>
          </a:r>
        </a:p>
        <a:p>
          <a:pPr marL="0" lvl="0" indent="0" algn="l" defTabSz="933450">
            <a:lnSpc>
              <a:spcPct val="90000"/>
            </a:lnSpc>
            <a:spcBef>
              <a:spcPct val="0"/>
            </a:spcBef>
            <a:spcAft>
              <a:spcPct val="35000"/>
            </a:spcAft>
            <a:buNone/>
          </a:pPr>
          <a:r>
            <a:rPr lang="en-GB" sz="2100" b="1" kern="1200" dirty="0">
              <a:latin typeface="Calibri" panose="020F0502020204030204" pitchFamily="34" charset="0"/>
              <a:cs typeface="Calibri" panose="020F0502020204030204" pitchFamily="34" charset="0"/>
            </a:rPr>
            <a:t>App Store/Google Play</a:t>
          </a:r>
          <a:endParaRPr lang="en-US" sz="2100" b="1" kern="1200" dirty="0">
            <a:latin typeface="Calibri" panose="020F0502020204030204" pitchFamily="34" charset="0"/>
            <a:cs typeface="Calibri" panose="020F0502020204030204" pitchFamily="34" charset="0"/>
          </a:endParaRPr>
        </a:p>
      </dsp:txBody>
      <dsp:txXfrm>
        <a:off x="62723" y="3028627"/>
        <a:ext cx="3913154" cy="11594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31C810-C359-4DA0-B2D9-A609AD817C0C}">
      <dsp:nvSpPr>
        <dsp:cNvPr id="0" name=""/>
        <dsp:cNvSpPr/>
      </dsp:nvSpPr>
      <dsp:spPr>
        <a:xfrm>
          <a:off x="0" y="7174"/>
          <a:ext cx="8856984" cy="128903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5807D4-D2DC-4CF1-A590-53D4A927FDDD}">
      <dsp:nvSpPr>
        <dsp:cNvPr id="0" name=""/>
        <dsp:cNvSpPr/>
      </dsp:nvSpPr>
      <dsp:spPr>
        <a:xfrm>
          <a:off x="389932" y="297206"/>
          <a:ext cx="708968" cy="7089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5276ADD-4C96-49FD-AD94-03C59144A75F}">
      <dsp:nvSpPr>
        <dsp:cNvPr id="0" name=""/>
        <dsp:cNvSpPr/>
      </dsp:nvSpPr>
      <dsp:spPr>
        <a:xfrm>
          <a:off x="1488832" y="7174"/>
          <a:ext cx="7365239" cy="1289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423" tIns="136423" rIns="136423" bIns="136423"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Calibri" panose="020F0502020204030204" pitchFamily="34" charset="0"/>
              <a:cs typeface="Calibri" panose="020F0502020204030204" pitchFamily="34" charset="0"/>
            </a:rPr>
            <a:t>Text ‘SHOUT’ to 85258 for 24/7 immediate support with your mental health (if you are off site/are not able to access an AIR Hub or the welfare team)</a:t>
          </a:r>
          <a:endParaRPr lang="en-US" sz="2400" b="1" kern="1200" dirty="0">
            <a:latin typeface="Calibri" panose="020F0502020204030204" pitchFamily="34" charset="0"/>
            <a:cs typeface="Calibri" panose="020F0502020204030204" pitchFamily="34" charset="0"/>
          </a:endParaRPr>
        </a:p>
      </dsp:txBody>
      <dsp:txXfrm>
        <a:off x="1488832" y="7174"/>
        <a:ext cx="7365239" cy="1289032"/>
      </dsp:txXfrm>
    </dsp:sp>
    <dsp:sp modelId="{C8F3F61B-627E-4114-89B4-DE17A337D762}">
      <dsp:nvSpPr>
        <dsp:cNvPr id="0" name=""/>
        <dsp:cNvSpPr/>
      </dsp:nvSpPr>
      <dsp:spPr>
        <a:xfrm>
          <a:off x="0" y="1618465"/>
          <a:ext cx="8856984" cy="128903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D51F22-3739-404B-AB57-4B242C3FEC45}">
      <dsp:nvSpPr>
        <dsp:cNvPr id="0" name=""/>
        <dsp:cNvSpPr/>
      </dsp:nvSpPr>
      <dsp:spPr>
        <a:xfrm>
          <a:off x="389932" y="1908497"/>
          <a:ext cx="708968" cy="7089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857B00F-D8B9-4123-913F-4B9AE012B01B}">
      <dsp:nvSpPr>
        <dsp:cNvPr id="0" name=""/>
        <dsp:cNvSpPr/>
      </dsp:nvSpPr>
      <dsp:spPr>
        <a:xfrm>
          <a:off x="1488832" y="1618465"/>
          <a:ext cx="7365239" cy="1289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423" tIns="136423" rIns="136423" bIns="136423"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Calibri" panose="020F0502020204030204" pitchFamily="34" charset="0"/>
              <a:cs typeface="Calibri" panose="020F0502020204030204" pitchFamily="34" charset="0"/>
            </a:rPr>
            <a:t>If you are off-site and cannot access an AIR Hub/welfare tent or you feel you’re in danger, call 999.</a:t>
          </a:r>
          <a:endParaRPr lang="en-US" sz="2400" b="1" kern="1200" dirty="0">
            <a:latin typeface="Calibri" panose="020F0502020204030204" pitchFamily="34" charset="0"/>
            <a:cs typeface="Calibri" panose="020F0502020204030204" pitchFamily="34" charset="0"/>
          </a:endParaRPr>
        </a:p>
      </dsp:txBody>
      <dsp:txXfrm>
        <a:off x="1488832" y="1618465"/>
        <a:ext cx="7365239" cy="1289032"/>
      </dsp:txXfrm>
    </dsp:sp>
    <dsp:sp modelId="{06185B9A-84E5-4353-9B2E-0C08BA13459B}">
      <dsp:nvSpPr>
        <dsp:cNvPr id="0" name=""/>
        <dsp:cNvSpPr/>
      </dsp:nvSpPr>
      <dsp:spPr>
        <a:xfrm>
          <a:off x="0" y="3229756"/>
          <a:ext cx="8856984" cy="128903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D19CB2-256E-4137-9AF3-51F9FDF5897E}">
      <dsp:nvSpPr>
        <dsp:cNvPr id="0" name=""/>
        <dsp:cNvSpPr/>
      </dsp:nvSpPr>
      <dsp:spPr>
        <a:xfrm>
          <a:off x="389932" y="3519788"/>
          <a:ext cx="708968" cy="7089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F30F8EF-4943-49A2-8706-41BD0C58F074}">
      <dsp:nvSpPr>
        <dsp:cNvPr id="0" name=""/>
        <dsp:cNvSpPr/>
      </dsp:nvSpPr>
      <dsp:spPr>
        <a:xfrm>
          <a:off x="1487212" y="3229756"/>
          <a:ext cx="7368479" cy="1289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423" tIns="136423" rIns="136423" bIns="136423" numCol="1" spcCol="1270" anchor="ctr" anchorCtr="0">
          <a:noAutofit/>
        </a:bodyPr>
        <a:lstStyle/>
        <a:p>
          <a:pPr marL="0" lvl="0" indent="0" algn="l" defTabSz="1066800">
            <a:lnSpc>
              <a:spcPct val="90000"/>
            </a:lnSpc>
            <a:spcBef>
              <a:spcPct val="0"/>
            </a:spcBef>
            <a:spcAft>
              <a:spcPct val="35000"/>
            </a:spcAft>
            <a:buNone/>
          </a:pPr>
          <a:r>
            <a:rPr lang="en-GB" sz="2400" b="1" kern="1200" dirty="0">
              <a:latin typeface="Calibri" panose="020F0502020204030204" pitchFamily="34" charset="0"/>
              <a:cs typeface="Calibri" panose="020F0502020204030204" pitchFamily="34" charset="0"/>
            </a:rPr>
            <a:t>We recommend you save SHOUT’s number to your phone 85258.</a:t>
          </a:r>
          <a:endParaRPr lang="en-US" sz="2400" b="1" kern="1200" dirty="0">
            <a:latin typeface="Calibri" panose="020F0502020204030204" pitchFamily="34" charset="0"/>
            <a:cs typeface="Calibri" panose="020F0502020204030204" pitchFamily="34" charset="0"/>
          </a:endParaRPr>
        </a:p>
      </dsp:txBody>
      <dsp:txXfrm>
        <a:off x="1487212" y="3229756"/>
        <a:ext cx="7368479" cy="12890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EDC3A2-7768-47A6-A8F4-2CA7BB6657DF}"/>
              </a:ext>
            </a:extLst>
          </p:cNvPr>
          <p:cNvSpPr>
            <a:spLocks noGrp="1"/>
          </p:cNvSpPr>
          <p:nvPr>
            <p:ph type="hdr" sz="quarter"/>
          </p:nvPr>
        </p:nvSpPr>
        <p:spPr>
          <a:xfrm>
            <a:off x="0" y="0"/>
            <a:ext cx="2951163" cy="496888"/>
          </a:xfrm>
          <a:prstGeom prst="rect">
            <a:avLst/>
          </a:prstGeom>
        </p:spPr>
        <p:txBody>
          <a:bodyPr vert="horz" lIns="91440" tIns="45720" rIns="91440" bIns="45720" rtlCol="0"/>
          <a:lstStyle>
            <a:lvl1pPr algn="l">
              <a:defRPr sz="1200" smtClean="0">
                <a:latin typeface="Arial" charset="0"/>
              </a:defRPr>
            </a:lvl1pPr>
          </a:lstStyle>
          <a:p>
            <a:pPr>
              <a:defRPr/>
            </a:pPr>
            <a:r>
              <a:rPr lang="en-GB"/>
              <a:t>Classification: UNCLASSIFIED
</a:t>
            </a:r>
          </a:p>
        </p:txBody>
      </p:sp>
      <p:sp>
        <p:nvSpPr>
          <p:cNvPr id="3" name="Date Placeholder 2">
            <a:extLst>
              <a:ext uri="{FF2B5EF4-FFF2-40B4-BE49-F238E27FC236}">
                <a16:creationId xmlns:a16="http://schemas.microsoft.com/office/drawing/2014/main" id="{3EDA29C6-D2B9-41FC-814C-B1DCB9CCF012}"/>
              </a:ext>
            </a:extLst>
          </p:cNvPr>
          <p:cNvSpPr>
            <a:spLocks noGrp="1"/>
          </p:cNvSpPr>
          <p:nvPr>
            <p:ph type="dt" sz="quarter" idx="1"/>
          </p:nvPr>
        </p:nvSpPr>
        <p:spPr>
          <a:xfrm>
            <a:off x="3857625" y="0"/>
            <a:ext cx="2951163" cy="496888"/>
          </a:xfrm>
          <a:prstGeom prst="rect">
            <a:avLst/>
          </a:prstGeom>
        </p:spPr>
        <p:txBody>
          <a:bodyPr vert="horz" lIns="91440" tIns="45720" rIns="91440" bIns="45720" rtlCol="0"/>
          <a:lstStyle>
            <a:lvl1pPr algn="r">
              <a:defRPr sz="1200">
                <a:latin typeface="Arial" charset="0"/>
              </a:defRPr>
            </a:lvl1pPr>
          </a:lstStyle>
          <a:p>
            <a:pPr>
              <a:defRPr/>
            </a:pPr>
            <a:fld id="{1074A154-B3D3-464F-A15A-55ECFF4F8707}" type="datetimeFigureOut">
              <a:rPr lang="en-GB"/>
              <a:pPr>
                <a:defRPr/>
              </a:pPr>
              <a:t>10/07/2024</a:t>
            </a:fld>
            <a:endParaRPr lang="en-GB"/>
          </a:p>
        </p:txBody>
      </p:sp>
      <p:sp>
        <p:nvSpPr>
          <p:cNvPr id="4" name="Footer Placeholder 3">
            <a:extLst>
              <a:ext uri="{FF2B5EF4-FFF2-40B4-BE49-F238E27FC236}">
                <a16:creationId xmlns:a16="http://schemas.microsoft.com/office/drawing/2014/main" id="{A73BD8C7-E767-4B47-BBD6-8C6A0B4DD2DB}"/>
              </a:ext>
            </a:extLst>
          </p:cNvPr>
          <p:cNvSpPr>
            <a:spLocks noGrp="1"/>
          </p:cNvSpPr>
          <p:nvPr>
            <p:ph type="ftr" sz="quarter" idx="2"/>
          </p:nvPr>
        </p:nvSpPr>
        <p:spPr>
          <a:xfrm>
            <a:off x="0" y="9444038"/>
            <a:ext cx="2951163" cy="496887"/>
          </a:xfrm>
          <a:prstGeom prst="rect">
            <a:avLst/>
          </a:prstGeom>
        </p:spPr>
        <p:txBody>
          <a:bodyPr vert="horz" lIns="91440" tIns="45720" rIns="91440" bIns="45720" rtlCol="0" anchor="b"/>
          <a:lstStyle>
            <a:lvl1pPr algn="l">
              <a:defRPr sz="1200" smtClean="0">
                <a:latin typeface="Arial" charset="0"/>
              </a:defRPr>
            </a:lvl1pPr>
          </a:lstStyle>
          <a:p>
            <a:pPr>
              <a:defRPr/>
            </a:pPr>
            <a:r>
              <a:rPr lang="en-GB"/>
              <a:t>
Classification: UNCLASSIFIED</a:t>
            </a:r>
          </a:p>
        </p:txBody>
      </p:sp>
      <p:sp>
        <p:nvSpPr>
          <p:cNvPr id="5" name="Slide Number Placeholder 4">
            <a:extLst>
              <a:ext uri="{FF2B5EF4-FFF2-40B4-BE49-F238E27FC236}">
                <a16:creationId xmlns:a16="http://schemas.microsoft.com/office/drawing/2014/main" id="{D770E2A1-CF95-49EB-976C-24B617777C3B}"/>
              </a:ext>
            </a:extLst>
          </p:cNvPr>
          <p:cNvSpPr>
            <a:spLocks noGrp="1"/>
          </p:cNvSpPr>
          <p:nvPr>
            <p:ph type="sldNum" sz="quarter" idx="3"/>
          </p:nvPr>
        </p:nvSpPr>
        <p:spPr>
          <a:xfrm>
            <a:off x="3857625" y="9444038"/>
            <a:ext cx="2951163"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E35AC91-0C82-4363-B044-E8DE4D491CA5}" type="slidenum">
              <a:rPr lang="en-GB" altLang="en-US"/>
              <a:pPr/>
              <a:t>‹#›</a:t>
            </a:fld>
            <a:endParaRPr lang="en-GB" altLang="en-US"/>
          </a:p>
        </p:txBody>
      </p:sp>
    </p:spTree>
    <p:extLst>
      <p:ext uri="{BB962C8B-B14F-4D97-AF65-F5344CB8AC3E}">
        <p14:creationId xmlns:p14="http://schemas.microsoft.com/office/powerpoint/2010/main" val="4894800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23E5F1-CD49-4E12-89AD-61D1FBFCC8CC}"/>
              </a:ext>
            </a:extLst>
          </p:cNvPr>
          <p:cNvSpPr>
            <a:spLocks noGrp="1"/>
          </p:cNvSpPr>
          <p:nvPr>
            <p:ph type="hdr" sz="quarter"/>
          </p:nvPr>
        </p:nvSpPr>
        <p:spPr>
          <a:xfrm>
            <a:off x="0" y="0"/>
            <a:ext cx="2951163" cy="496888"/>
          </a:xfrm>
          <a:prstGeom prst="rect">
            <a:avLst/>
          </a:prstGeom>
        </p:spPr>
        <p:txBody>
          <a:bodyPr vert="horz" lIns="91440" tIns="45720" rIns="91440" bIns="45720" rtlCol="0"/>
          <a:lstStyle>
            <a:lvl1pPr algn="l">
              <a:defRPr sz="1200" smtClean="0">
                <a:latin typeface="Arial" charset="0"/>
              </a:defRPr>
            </a:lvl1pPr>
          </a:lstStyle>
          <a:p>
            <a:pPr>
              <a:defRPr/>
            </a:pPr>
            <a:r>
              <a:rPr lang="en-GB"/>
              <a:t>Classification: UNCLASSIFIED
</a:t>
            </a:r>
          </a:p>
        </p:txBody>
      </p:sp>
      <p:sp>
        <p:nvSpPr>
          <p:cNvPr id="3" name="Date Placeholder 2">
            <a:extLst>
              <a:ext uri="{FF2B5EF4-FFF2-40B4-BE49-F238E27FC236}">
                <a16:creationId xmlns:a16="http://schemas.microsoft.com/office/drawing/2014/main" id="{2EE642F8-E33A-4BC1-A7FA-B659F778B64C}"/>
              </a:ext>
            </a:extLst>
          </p:cNvPr>
          <p:cNvSpPr>
            <a:spLocks noGrp="1"/>
          </p:cNvSpPr>
          <p:nvPr>
            <p:ph type="dt" idx="1"/>
          </p:nvPr>
        </p:nvSpPr>
        <p:spPr>
          <a:xfrm>
            <a:off x="3857625" y="0"/>
            <a:ext cx="2951163" cy="496888"/>
          </a:xfrm>
          <a:prstGeom prst="rect">
            <a:avLst/>
          </a:prstGeom>
        </p:spPr>
        <p:txBody>
          <a:bodyPr vert="horz" lIns="91440" tIns="45720" rIns="91440" bIns="45720" rtlCol="0"/>
          <a:lstStyle>
            <a:lvl1pPr algn="r">
              <a:defRPr sz="1200">
                <a:latin typeface="Arial" charset="0"/>
              </a:defRPr>
            </a:lvl1pPr>
          </a:lstStyle>
          <a:p>
            <a:pPr>
              <a:defRPr/>
            </a:pPr>
            <a:fld id="{9D262FCA-DE80-41A8-BE36-C8577621A18C}" type="datetimeFigureOut">
              <a:rPr lang="en-GB"/>
              <a:pPr>
                <a:defRPr/>
              </a:pPr>
              <a:t>10/07/2024</a:t>
            </a:fld>
            <a:endParaRPr lang="en-GB"/>
          </a:p>
        </p:txBody>
      </p:sp>
      <p:sp>
        <p:nvSpPr>
          <p:cNvPr id="4" name="Slide Image Placeholder 3">
            <a:extLst>
              <a:ext uri="{FF2B5EF4-FFF2-40B4-BE49-F238E27FC236}">
                <a16:creationId xmlns:a16="http://schemas.microsoft.com/office/drawing/2014/main" id="{7E906B3F-50B9-4C6F-8C3E-04293CFF354D}"/>
              </a:ext>
            </a:extLst>
          </p:cNvPr>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439C415-BE11-4BAE-854D-25D8F2B95239}"/>
              </a:ext>
            </a:extLst>
          </p:cNvPr>
          <p:cNvSpPr>
            <a:spLocks noGrp="1"/>
          </p:cNvSpPr>
          <p:nvPr>
            <p:ph type="body" sz="quarter" idx="3"/>
          </p:nvPr>
        </p:nvSpPr>
        <p:spPr>
          <a:xfrm>
            <a:off x="681038" y="4722813"/>
            <a:ext cx="5448300" cy="44735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99C9FD5-2042-42FD-B53D-6427E8A931DB}"/>
              </a:ext>
            </a:extLst>
          </p:cNvPr>
          <p:cNvSpPr>
            <a:spLocks noGrp="1"/>
          </p:cNvSpPr>
          <p:nvPr>
            <p:ph type="ftr" sz="quarter" idx="4"/>
          </p:nvPr>
        </p:nvSpPr>
        <p:spPr>
          <a:xfrm>
            <a:off x="0" y="9444038"/>
            <a:ext cx="2951163" cy="496887"/>
          </a:xfrm>
          <a:prstGeom prst="rect">
            <a:avLst/>
          </a:prstGeom>
        </p:spPr>
        <p:txBody>
          <a:bodyPr vert="horz" lIns="91440" tIns="45720" rIns="91440" bIns="45720" rtlCol="0" anchor="b"/>
          <a:lstStyle>
            <a:lvl1pPr algn="l">
              <a:defRPr sz="1200" smtClean="0">
                <a:latin typeface="Arial" charset="0"/>
              </a:defRPr>
            </a:lvl1pPr>
          </a:lstStyle>
          <a:p>
            <a:pPr>
              <a:defRPr/>
            </a:pPr>
            <a:r>
              <a:rPr lang="en-GB"/>
              <a:t>
Classification: UNCLASSIFIED</a:t>
            </a:r>
          </a:p>
        </p:txBody>
      </p:sp>
      <p:sp>
        <p:nvSpPr>
          <p:cNvPr id="7" name="Slide Number Placeholder 6">
            <a:extLst>
              <a:ext uri="{FF2B5EF4-FFF2-40B4-BE49-F238E27FC236}">
                <a16:creationId xmlns:a16="http://schemas.microsoft.com/office/drawing/2014/main" id="{247A7CB1-9208-4FF8-B9BB-D29E89A264BB}"/>
              </a:ext>
            </a:extLst>
          </p:cNvPr>
          <p:cNvSpPr>
            <a:spLocks noGrp="1"/>
          </p:cNvSpPr>
          <p:nvPr>
            <p:ph type="sldNum" sz="quarter" idx="5"/>
          </p:nvPr>
        </p:nvSpPr>
        <p:spPr>
          <a:xfrm>
            <a:off x="3857625" y="9444038"/>
            <a:ext cx="2951163"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974C17AA-070E-487A-916B-70062B3E5FAC}" type="slidenum">
              <a:rPr lang="en-GB" altLang="en-US"/>
              <a:pPr/>
              <a:t>‹#›</a:t>
            </a:fld>
            <a:endParaRPr lang="en-GB" altLang="en-US"/>
          </a:p>
        </p:txBody>
      </p:sp>
    </p:spTree>
    <p:extLst>
      <p:ext uri="{BB962C8B-B14F-4D97-AF65-F5344CB8AC3E}">
        <p14:creationId xmlns:p14="http://schemas.microsoft.com/office/powerpoint/2010/main" val="357332815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D14BD5EF-858D-45A0-B2B2-BA08DEE6A2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33C0D661-F86D-4B7B-B6C4-7486703C62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13316" name="Slide Number Placeholder 3">
            <a:extLst>
              <a:ext uri="{FF2B5EF4-FFF2-40B4-BE49-F238E27FC236}">
                <a16:creationId xmlns:a16="http://schemas.microsoft.com/office/drawing/2014/main" id="{BCBDE395-23D0-4E60-BFD9-59F3C11EE0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9AECCD46-D1F3-4B04-845F-875747EA81F8}" type="slidenum">
              <a:rPr lang="en-GB" altLang="en-US">
                <a:latin typeface="Arial" panose="020B0604020202020204" pitchFamily="34" charset="0"/>
              </a:rPr>
              <a:pPr eaLnBrk="1" hangingPunct="1">
                <a:spcBef>
                  <a:spcPct val="0"/>
                </a:spcBef>
              </a:pPr>
              <a:t>1</a:t>
            </a:fld>
            <a:endParaRPr lang="en-GB" altLang="en-US" dirty="0">
              <a:latin typeface="Arial" panose="020B0604020202020204" pitchFamily="34" charset="0"/>
            </a:endParaRPr>
          </a:p>
        </p:txBody>
      </p:sp>
    </p:spTree>
    <p:extLst>
      <p:ext uri="{BB962C8B-B14F-4D97-AF65-F5344CB8AC3E}">
        <p14:creationId xmlns:p14="http://schemas.microsoft.com/office/powerpoint/2010/main" val="14931367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Signal can be inconsistent on the festival site – install the app in advance (when you are on site, try using text or phone calls instead of internet-based services).</a:t>
            </a: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3</a:t>
            </a:fld>
            <a:endParaRPr lang="en-GB" altLang="en-US" dirty="0"/>
          </a:p>
        </p:txBody>
      </p:sp>
    </p:spTree>
    <p:extLst>
      <p:ext uri="{BB962C8B-B14F-4D97-AF65-F5344CB8AC3E}">
        <p14:creationId xmlns:p14="http://schemas.microsoft.com/office/powerpoint/2010/main" val="3539264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Signal can be inconsistent on the festival site – install the app in advance (when you are on site, try using text or phone calls instead of internet-based services).</a:t>
            </a: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4</a:t>
            </a:fld>
            <a:endParaRPr lang="en-GB" altLang="en-US" dirty="0"/>
          </a:p>
        </p:txBody>
      </p:sp>
    </p:spTree>
    <p:extLst>
      <p:ext uri="{BB962C8B-B14F-4D97-AF65-F5344CB8AC3E}">
        <p14:creationId xmlns:p14="http://schemas.microsoft.com/office/powerpoint/2010/main" val="1011069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C17AA-070E-487A-916B-70062B3E5FAC}" type="slidenum">
              <a:rPr lang="en-GB" altLang="en-US" smtClean="0"/>
              <a:pPr/>
              <a:t>5</a:t>
            </a:fld>
            <a:endParaRPr lang="en-GB" altLang="en-US" dirty="0"/>
          </a:p>
        </p:txBody>
      </p:sp>
    </p:spTree>
    <p:extLst>
      <p:ext uri="{BB962C8B-B14F-4D97-AF65-F5344CB8AC3E}">
        <p14:creationId xmlns:p14="http://schemas.microsoft.com/office/powerpoint/2010/main" val="1758096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8</a:t>
            </a:fld>
            <a:endParaRPr lang="en-GB" altLang="en-US" dirty="0"/>
          </a:p>
        </p:txBody>
      </p:sp>
    </p:spTree>
    <p:extLst>
      <p:ext uri="{BB962C8B-B14F-4D97-AF65-F5344CB8AC3E}">
        <p14:creationId xmlns:p14="http://schemas.microsoft.com/office/powerpoint/2010/main" val="2932579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Familiarise yourself with help map – save on phone. Highlight medical/welfare tents (THIS WILL BE UPDATED PRIOR TO THE FESTIVAL).</a:t>
            </a:r>
          </a:p>
          <a:p>
            <a:r>
              <a:rPr lang="en-GB" dirty="0"/>
              <a:t>Any member of staff can direct to welfare/medical tent at any time.  </a:t>
            </a:r>
            <a:r>
              <a:rPr lang="en-GB" sz="1200" dirty="0">
                <a:effectLst/>
                <a:latin typeface="Calibri" panose="020F0502020204030204" pitchFamily="34" charset="0"/>
                <a:ea typeface="Calibri" panose="020F0502020204030204" pitchFamily="34" charset="0"/>
                <a:cs typeface="Times New Roman" panose="02020603050405020304" pitchFamily="18" charset="0"/>
              </a:rPr>
              <a:t>Explore the map and know what is available!</a:t>
            </a:r>
            <a:br>
              <a:rPr lang="en-GB" sz="1200" dirty="0">
                <a:effectLst/>
                <a:latin typeface="Calibri" panose="020F0502020204030204" pitchFamily="34" charset="0"/>
                <a:ea typeface="Calibri" panose="020F0502020204030204" pitchFamily="34" charset="0"/>
                <a:cs typeface="Times New Roman" panose="02020603050405020304" pitchFamily="18" charset="0"/>
              </a:rPr>
            </a:br>
            <a:r>
              <a:rPr lang="en-GB" sz="1200" dirty="0">
                <a:effectLst/>
                <a:latin typeface="Calibri" panose="020F0502020204030204" pitchFamily="34" charset="0"/>
                <a:ea typeface="Calibri" panose="020F0502020204030204" pitchFamily="34" charset="0"/>
                <a:cs typeface="Times New Roman" panose="02020603050405020304" pitchFamily="18" charset="0"/>
              </a:rPr>
              <a:t>If you need urgent or non-urgent help, talk to the team in the Welfare/Medical Tent – you can ask any member of staff to direct you towards them. They are trained and will help you.</a:t>
            </a:r>
            <a:endParaRPr lang="en-GB" dirty="0"/>
          </a:p>
        </p:txBody>
      </p:sp>
      <p:sp>
        <p:nvSpPr>
          <p:cNvPr id="4" name="Slide Number Placeholder 3"/>
          <p:cNvSpPr>
            <a:spLocks noGrp="1"/>
          </p:cNvSpPr>
          <p:nvPr>
            <p:ph type="sldNum" sz="quarter" idx="5"/>
          </p:nvPr>
        </p:nvSpPr>
        <p:spPr/>
        <p:txBody>
          <a:bodyPr/>
          <a:lstStyle/>
          <a:p>
            <a:fld id="{974C17AA-070E-487A-916B-70062B3E5FAC}" type="slidenum">
              <a:rPr lang="en-GB" altLang="en-US" smtClean="0"/>
              <a:pPr/>
              <a:t>9</a:t>
            </a:fld>
            <a:endParaRPr lang="en-GB" altLang="en-US" dirty="0"/>
          </a:p>
        </p:txBody>
      </p:sp>
    </p:spTree>
    <p:extLst>
      <p:ext uri="{BB962C8B-B14F-4D97-AF65-F5344CB8AC3E}">
        <p14:creationId xmlns:p14="http://schemas.microsoft.com/office/powerpoint/2010/main" val="4094647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also lots of Assistance, Information and Response (AIR) Hubs across the site, these are all staffed by local/national charities and groups – including some who are teachers in Reading! </a:t>
            </a:r>
          </a:p>
        </p:txBody>
      </p:sp>
      <p:sp>
        <p:nvSpPr>
          <p:cNvPr id="4" name="Slide Number Placeholder 3"/>
          <p:cNvSpPr>
            <a:spLocks noGrp="1"/>
          </p:cNvSpPr>
          <p:nvPr>
            <p:ph type="sldNum" sz="quarter" idx="5"/>
          </p:nvPr>
        </p:nvSpPr>
        <p:spPr/>
        <p:txBody>
          <a:bodyPr/>
          <a:lstStyle/>
          <a:p>
            <a:fld id="{974C17AA-070E-487A-916B-70062B3E5FAC}" type="slidenum">
              <a:rPr lang="en-GB" altLang="en-US" smtClean="0"/>
              <a:pPr/>
              <a:t>11</a:t>
            </a:fld>
            <a:endParaRPr lang="en-GB" altLang="en-US" dirty="0"/>
          </a:p>
        </p:txBody>
      </p:sp>
    </p:spTree>
    <p:extLst>
      <p:ext uri="{BB962C8B-B14F-4D97-AF65-F5344CB8AC3E}">
        <p14:creationId xmlns:p14="http://schemas.microsoft.com/office/powerpoint/2010/main" val="162313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Festivals can be overwhelming places to be, especially if it is your first time at one. Remember that they are supposed to be fun, and there is no shame in walking away or going home if you feel like everything is becoming too much. Also 4-5 days is a long time! It may be that you need a break and can either relax at home or have a break and come back when you are feeling better. </a:t>
            </a:r>
            <a:r>
              <a:rPr lang="en-GB" sz="12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It is also worth considering when the best time may be to travel (e.g., avoid travelling outside of the festival site late at night or in the early hours of the morning unaccompanied).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13</a:t>
            </a:fld>
            <a:endParaRPr lang="en-GB" altLang="en-US" dirty="0"/>
          </a:p>
        </p:txBody>
      </p:sp>
    </p:spTree>
    <p:extLst>
      <p:ext uri="{BB962C8B-B14F-4D97-AF65-F5344CB8AC3E}">
        <p14:creationId xmlns:p14="http://schemas.microsoft.com/office/powerpoint/2010/main" val="1392317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Reading Festival is unusual compared to most other festivals, as it is a short walk to the town centre. There are a range of activities and places to go in Reading, and if you know that there are activities that make you feel more relaxed (e.g., going to the cinema, swimming, eating tasty food), it may be helpful to consider taking a break from the festival and seeking these out. </a:t>
            </a: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14</a:t>
            </a:fld>
            <a:endParaRPr lang="en-GB" altLang="en-US" dirty="0"/>
          </a:p>
        </p:txBody>
      </p:sp>
    </p:spTree>
    <p:extLst>
      <p:ext uri="{BB962C8B-B14F-4D97-AF65-F5344CB8AC3E}">
        <p14:creationId xmlns:p14="http://schemas.microsoft.com/office/powerpoint/2010/main" val="28294752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At festivals you may experience some of the highest highs and lowest lows, especially if you have just come out of a stressful time (like exams)! Take care of yourself and remember that it is OK not to be OK. Ask your friends for advice and keep in close contact with your support networks.  </a:t>
            </a: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15</a:t>
            </a:fld>
            <a:endParaRPr lang="en-GB" altLang="en-US" dirty="0"/>
          </a:p>
        </p:txBody>
      </p:sp>
    </p:spTree>
    <p:extLst>
      <p:ext uri="{BB962C8B-B14F-4D97-AF65-F5344CB8AC3E}">
        <p14:creationId xmlns:p14="http://schemas.microsoft.com/office/powerpoint/2010/main" val="2613144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At festivals you may experience some of the highest highs and lowest lows, especially if you have just come out of a stressful time (like exams)! Take care of yourself and remember that it is OK not to be OK. Ask your friends for advice and keep in close contact with your support networks.  </a:t>
            </a: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16</a:t>
            </a:fld>
            <a:endParaRPr lang="en-GB" altLang="en-US" dirty="0"/>
          </a:p>
        </p:txBody>
      </p:sp>
    </p:spTree>
    <p:extLst>
      <p:ext uri="{BB962C8B-B14F-4D97-AF65-F5344CB8AC3E}">
        <p14:creationId xmlns:p14="http://schemas.microsoft.com/office/powerpoint/2010/main" val="4231922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C17AA-070E-487A-916B-70062B3E5FAC}" type="slidenum">
              <a:rPr lang="en-GB" altLang="en-US" smtClean="0"/>
              <a:pPr/>
              <a:t>20</a:t>
            </a:fld>
            <a:endParaRPr lang="en-GB" altLang="en-US" dirty="0"/>
          </a:p>
        </p:txBody>
      </p:sp>
    </p:spTree>
    <p:extLst>
      <p:ext uri="{BB962C8B-B14F-4D97-AF65-F5344CB8AC3E}">
        <p14:creationId xmlns:p14="http://schemas.microsoft.com/office/powerpoint/2010/main" val="1064903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indent="0">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Text ‘SHOUT' to 85258.  Shout 85258 is a 24/7 UK text messaging service for times when people feel they need immediate support.</a:t>
            </a:r>
          </a:p>
          <a:p>
            <a:pPr marL="0" indent="0">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The Emergency Duty Service can be contacted at any time on 01344 351999. </a:t>
            </a:r>
          </a:p>
          <a:p>
            <a:pPr marL="0" indent="0">
              <a:buNone/>
            </a:pPr>
            <a:endParaRPr lang="en-GB" sz="1200" dirty="0">
              <a:ea typeface="Calibri" panose="020F0502020204030204" pitchFamily="34" charset="0"/>
              <a:cs typeface="Times New Roman" panose="02020603050405020304" pitchFamily="18" charset="0"/>
            </a:endParaRPr>
          </a:p>
          <a:p>
            <a:pPr marL="0" indent="0">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You can save these numbers to your phone. </a:t>
            </a:r>
          </a:p>
          <a:p>
            <a:endParaRPr lang="tr-TR" dirty="0"/>
          </a:p>
        </p:txBody>
      </p:sp>
      <p:sp>
        <p:nvSpPr>
          <p:cNvPr id="4" name="Slayt Numarası Yer Tutucusu 3"/>
          <p:cNvSpPr>
            <a:spLocks noGrp="1"/>
          </p:cNvSpPr>
          <p:nvPr>
            <p:ph type="sldNum" sz="quarter" idx="5"/>
          </p:nvPr>
        </p:nvSpPr>
        <p:spPr/>
        <p:txBody>
          <a:bodyPr/>
          <a:lstStyle/>
          <a:p>
            <a:fld id="{974C17AA-070E-487A-916B-70062B3E5FAC}" type="slidenum">
              <a:rPr lang="en-GB" altLang="en-US" smtClean="0"/>
              <a:pPr/>
              <a:t>21</a:t>
            </a:fld>
            <a:endParaRPr lang="en-GB" altLang="en-US"/>
          </a:p>
        </p:txBody>
      </p:sp>
    </p:spTree>
    <p:extLst>
      <p:ext uri="{BB962C8B-B14F-4D97-AF65-F5344CB8AC3E}">
        <p14:creationId xmlns:p14="http://schemas.microsoft.com/office/powerpoint/2010/main" val="36670802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4C17AA-070E-487A-916B-70062B3E5FAC}" type="slidenum">
              <a:rPr lang="en-GB" altLang="en-US" smtClean="0"/>
              <a:pPr/>
              <a:t>22</a:t>
            </a:fld>
            <a:endParaRPr lang="en-GB" altLang="en-US"/>
          </a:p>
        </p:txBody>
      </p:sp>
    </p:spTree>
    <p:extLst>
      <p:ext uri="{BB962C8B-B14F-4D97-AF65-F5344CB8AC3E}">
        <p14:creationId xmlns:p14="http://schemas.microsoft.com/office/powerpoint/2010/main" val="42628371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 teal">
    <p:bg>
      <p:bgPr>
        <a:solidFill>
          <a:srgbClr val="149197"/>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1371600" y="3501008"/>
            <a:ext cx="6400800" cy="1752600"/>
          </a:xfrm>
        </p:spPr>
        <p:txBody>
          <a:bodyPr/>
          <a:lstStyle>
            <a:lvl1pPr marL="0" indent="0" algn="ctr">
              <a:buNone/>
              <a:defRPr>
                <a:solidFill>
                  <a:srgbClr val="FFCB28"/>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10" name="Subtitle 2">
            <a:extLst>
              <a:ext uri="{FF2B5EF4-FFF2-40B4-BE49-F238E27FC236}">
                <a16:creationId xmlns:a16="http://schemas.microsoft.com/office/drawing/2014/main" id="{25F40152-ABB9-6842-B197-3BCE009690CD}"/>
              </a:ext>
            </a:extLst>
          </p:cNvPr>
          <p:cNvSpPr txBox="1">
            <a:spLocks/>
          </p:cNvSpPr>
          <p:nvPr userDrawn="1"/>
        </p:nvSpPr>
        <p:spPr bwMode="auto">
          <a:xfrm>
            <a:off x="2555776" y="6093296"/>
            <a:ext cx="6400800" cy="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3200">
                <a:solidFill>
                  <a:schemeClr val="bg1"/>
                </a:solidFill>
                <a:latin typeface="Calibri" panose="020F0502020204030204" pitchFamily="34" charset="0"/>
                <a:ea typeface="+mn-ea"/>
                <a:cs typeface="Calibri" panose="020F0502020204030204" pitchFamily="34" charset="0"/>
              </a:defRPr>
            </a:lvl1pPr>
            <a:lvl2pPr marL="457200" indent="0" algn="ctr" rtl="0" eaLnBrk="1" fontAlgn="base" hangingPunct="1">
              <a:spcBef>
                <a:spcPct val="20000"/>
              </a:spcBef>
              <a:spcAft>
                <a:spcPct val="0"/>
              </a:spcAft>
              <a:buNone/>
              <a:defRPr sz="2800">
                <a:solidFill>
                  <a:srgbClr val="149196"/>
                </a:solidFill>
                <a:latin typeface="Calibri" panose="020F0502020204030204" pitchFamily="34" charset="0"/>
                <a:cs typeface="Calibri" panose="020F0502020204030204" pitchFamily="34" charset="0"/>
              </a:defRPr>
            </a:lvl2pPr>
            <a:lvl3pPr marL="914400" indent="0" algn="ctr" rtl="0" eaLnBrk="1" fontAlgn="base" hangingPunct="1">
              <a:spcBef>
                <a:spcPct val="20000"/>
              </a:spcBef>
              <a:spcAft>
                <a:spcPct val="0"/>
              </a:spcAft>
              <a:buNone/>
              <a:defRPr sz="2400">
                <a:solidFill>
                  <a:srgbClr val="149196"/>
                </a:solidFill>
                <a:latin typeface="Calibri" panose="020F0502020204030204" pitchFamily="34" charset="0"/>
                <a:cs typeface="Calibri" panose="020F0502020204030204" pitchFamily="34" charset="0"/>
              </a:defRPr>
            </a:lvl3pPr>
            <a:lvl4pPr marL="13716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4pPr>
            <a:lvl5pPr marL="18288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5pPr>
            <a:lvl6pPr marL="2286000" indent="0" algn="ctr" rtl="0" eaLnBrk="1" fontAlgn="base" hangingPunct="1">
              <a:spcBef>
                <a:spcPct val="20000"/>
              </a:spcBef>
              <a:spcAft>
                <a:spcPct val="0"/>
              </a:spcAft>
              <a:buNone/>
              <a:defRPr sz="2000">
                <a:solidFill>
                  <a:srgbClr val="800080"/>
                </a:solidFill>
                <a:latin typeface="+mn-lt"/>
              </a:defRPr>
            </a:lvl6pPr>
            <a:lvl7pPr marL="2743200" indent="0" algn="ctr" rtl="0" eaLnBrk="1" fontAlgn="base" hangingPunct="1">
              <a:spcBef>
                <a:spcPct val="20000"/>
              </a:spcBef>
              <a:spcAft>
                <a:spcPct val="0"/>
              </a:spcAft>
              <a:buNone/>
              <a:defRPr sz="2000">
                <a:solidFill>
                  <a:srgbClr val="800080"/>
                </a:solidFill>
                <a:latin typeface="+mn-lt"/>
              </a:defRPr>
            </a:lvl7pPr>
            <a:lvl8pPr marL="3200400" indent="0" algn="ctr" rtl="0" eaLnBrk="1" fontAlgn="base" hangingPunct="1">
              <a:spcBef>
                <a:spcPct val="20000"/>
              </a:spcBef>
              <a:spcAft>
                <a:spcPct val="0"/>
              </a:spcAft>
              <a:buNone/>
              <a:defRPr sz="2000">
                <a:solidFill>
                  <a:srgbClr val="800080"/>
                </a:solidFill>
                <a:latin typeface="+mn-lt"/>
              </a:defRPr>
            </a:lvl8pPr>
            <a:lvl9pPr marL="3657600" indent="0" algn="ctr" rtl="0" eaLnBrk="1" fontAlgn="base" hangingPunct="1">
              <a:spcBef>
                <a:spcPct val="20000"/>
              </a:spcBef>
              <a:spcAft>
                <a:spcPct val="0"/>
              </a:spcAft>
              <a:buNone/>
              <a:defRPr sz="2000">
                <a:solidFill>
                  <a:srgbClr val="800080"/>
                </a:solidFill>
                <a:latin typeface="+mn-lt"/>
              </a:defRPr>
            </a:lvl9pPr>
          </a:lstStyle>
          <a:p>
            <a:pPr algn="r"/>
            <a:r>
              <a:rPr lang="en-GB" sz="2000" b="1" kern="0" dirty="0" err="1"/>
              <a:t>www.brighterfuturesforchildren.org</a:t>
            </a:r>
            <a:endParaRPr lang="en-GB" sz="2000" b="1" kern="0" dirty="0"/>
          </a:p>
        </p:txBody>
      </p:sp>
      <p:pic>
        <p:nvPicPr>
          <p:cNvPr id="5" name="Picture 4" descr="A picture containing text, queen, vector graphics&#10;&#10;Description automatically generated">
            <a:extLst>
              <a:ext uri="{FF2B5EF4-FFF2-40B4-BE49-F238E27FC236}">
                <a16:creationId xmlns:a16="http://schemas.microsoft.com/office/drawing/2014/main" id="{A4E03B29-F619-7A44-8218-41BAC92F996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575149">
            <a:off x="-517862" y="4493778"/>
            <a:ext cx="2745039" cy="2649725"/>
          </a:xfrm>
          <a:prstGeom prst="rect">
            <a:avLst/>
          </a:prstGeom>
        </p:spPr>
      </p:pic>
    </p:spTree>
    <p:extLst>
      <p:ext uri="{BB962C8B-B14F-4D97-AF65-F5344CB8AC3E}">
        <p14:creationId xmlns:p14="http://schemas.microsoft.com/office/powerpoint/2010/main" val="3286052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 clear (for printin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130425"/>
            <a:ext cx="7772400" cy="1470025"/>
          </a:xfrm>
        </p:spPr>
        <p:txBody>
          <a:bodyPr/>
          <a:lstStyle>
            <a:lvl1pPr algn="ctr">
              <a:defRPr>
                <a:solidFill>
                  <a:srgbClr val="149197"/>
                </a:solidFill>
              </a:defRPr>
            </a:lvl1pPr>
          </a:lstStyle>
          <a:p>
            <a:r>
              <a:rPr lang="en-GB" dirty="0"/>
              <a:t>Use as a divider page</a:t>
            </a:r>
          </a:p>
        </p:txBody>
      </p:sp>
      <p:sp>
        <p:nvSpPr>
          <p:cNvPr id="3" name="Subtitle 2"/>
          <p:cNvSpPr>
            <a:spLocks noGrp="1"/>
          </p:cNvSpPr>
          <p:nvPr>
            <p:ph type="subTitle" idx="1"/>
          </p:nvPr>
        </p:nvSpPr>
        <p:spPr>
          <a:xfrm>
            <a:off x="1371600" y="3501008"/>
            <a:ext cx="6400800" cy="1752600"/>
          </a:xfrm>
        </p:spPr>
        <p:txBody>
          <a:bodyPr/>
          <a:lstStyle>
            <a:lvl1pPr marL="0" indent="0" algn="ctr">
              <a:buNone/>
              <a:defRPr>
                <a:solidFill>
                  <a:srgbClr val="FFCB28"/>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5" name="Subtitle 2">
            <a:extLst>
              <a:ext uri="{FF2B5EF4-FFF2-40B4-BE49-F238E27FC236}">
                <a16:creationId xmlns:a16="http://schemas.microsoft.com/office/drawing/2014/main" id="{9269B4C1-3EF1-B345-87C5-6DF586F6DD57}"/>
              </a:ext>
            </a:extLst>
          </p:cNvPr>
          <p:cNvSpPr txBox="1">
            <a:spLocks/>
          </p:cNvSpPr>
          <p:nvPr userDrawn="1"/>
        </p:nvSpPr>
        <p:spPr bwMode="auto">
          <a:xfrm>
            <a:off x="2555776" y="6093296"/>
            <a:ext cx="6400800" cy="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3200">
                <a:solidFill>
                  <a:schemeClr val="bg1"/>
                </a:solidFill>
                <a:latin typeface="Calibri" panose="020F0502020204030204" pitchFamily="34" charset="0"/>
                <a:ea typeface="+mn-ea"/>
                <a:cs typeface="Calibri" panose="020F0502020204030204" pitchFamily="34" charset="0"/>
              </a:defRPr>
            </a:lvl1pPr>
            <a:lvl2pPr marL="457200" indent="0" algn="ctr" rtl="0" eaLnBrk="1" fontAlgn="base" hangingPunct="1">
              <a:spcBef>
                <a:spcPct val="20000"/>
              </a:spcBef>
              <a:spcAft>
                <a:spcPct val="0"/>
              </a:spcAft>
              <a:buNone/>
              <a:defRPr sz="2800">
                <a:solidFill>
                  <a:srgbClr val="149196"/>
                </a:solidFill>
                <a:latin typeface="Calibri" panose="020F0502020204030204" pitchFamily="34" charset="0"/>
                <a:cs typeface="Calibri" panose="020F0502020204030204" pitchFamily="34" charset="0"/>
              </a:defRPr>
            </a:lvl2pPr>
            <a:lvl3pPr marL="914400" indent="0" algn="ctr" rtl="0" eaLnBrk="1" fontAlgn="base" hangingPunct="1">
              <a:spcBef>
                <a:spcPct val="20000"/>
              </a:spcBef>
              <a:spcAft>
                <a:spcPct val="0"/>
              </a:spcAft>
              <a:buNone/>
              <a:defRPr sz="2400">
                <a:solidFill>
                  <a:srgbClr val="149196"/>
                </a:solidFill>
                <a:latin typeface="Calibri" panose="020F0502020204030204" pitchFamily="34" charset="0"/>
                <a:cs typeface="Calibri" panose="020F0502020204030204" pitchFamily="34" charset="0"/>
              </a:defRPr>
            </a:lvl3pPr>
            <a:lvl4pPr marL="13716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4pPr>
            <a:lvl5pPr marL="18288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5pPr>
            <a:lvl6pPr marL="2286000" indent="0" algn="ctr" rtl="0" eaLnBrk="1" fontAlgn="base" hangingPunct="1">
              <a:spcBef>
                <a:spcPct val="20000"/>
              </a:spcBef>
              <a:spcAft>
                <a:spcPct val="0"/>
              </a:spcAft>
              <a:buNone/>
              <a:defRPr sz="2000">
                <a:solidFill>
                  <a:srgbClr val="800080"/>
                </a:solidFill>
                <a:latin typeface="+mn-lt"/>
              </a:defRPr>
            </a:lvl6pPr>
            <a:lvl7pPr marL="2743200" indent="0" algn="ctr" rtl="0" eaLnBrk="1" fontAlgn="base" hangingPunct="1">
              <a:spcBef>
                <a:spcPct val="20000"/>
              </a:spcBef>
              <a:spcAft>
                <a:spcPct val="0"/>
              </a:spcAft>
              <a:buNone/>
              <a:defRPr sz="2000">
                <a:solidFill>
                  <a:srgbClr val="800080"/>
                </a:solidFill>
                <a:latin typeface="+mn-lt"/>
              </a:defRPr>
            </a:lvl7pPr>
            <a:lvl8pPr marL="3200400" indent="0" algn="ctr" rtl="0" eaLnBrk="1" fontAlgn="base" hangingPunct="1">
              <a:spcBef>
                <a:spcPct val="20000"/>
              </a:spcBef>
              <a:spcAft>
                <a:spcPct val="0"/>
              </a:spcAft>
              <a:buNone/>
              <a:defRPr sz="2000">
                <a:solidFill>
                  <a:srgbClr val="800080"/>
                </a:solidFill>
                <a:latin typeface="+mn-lt"/>
              </a:defRPr>
            </a:lvl8pPr>
            <a:lvl9pPr marL="3657600" indent="0" algn="ctr" rtl="0" eaLnBrk="1" fontAlgn="base" hangingPunct="1">
              <a:spcBef>
                <a:spcPct val="20000"/>
              </a:spcBef>
              <a:spcAft>
                <a:spcPct val="0"/>
              </a:spcAft>
              <a:buNone/>
              <a:defRPr sz="2000">
                <a:solidFill>
                  <a:srgbClr val="800080"/>
                </a:solidFill>
                <a:latin typeface="+mn-lt"/>
              </a:defRPr>
            </a:lvl9pPr>
          </a:lstStyle>
          <a:p>
            <a:pPr algn="r"/>
            <a:r>
              <a:rPr lang="en-GB" sz="2000" b="1" kern="0" dirty="0" err="1">
                <a:solidFill>
                  <a:srgbClr val="149197"/>
                </a:solidFill>
              </a:rPr>
              <a:t>www.brighterfuturesforchildren.org</a:t>
            </a:r>
            <a:endParaRPr lang="en-GB" sz="2000" b="1" kern="0" dirty="0">
              <a:solidFill>
                <a:srgbClr val="149197"/>
              </a:solidFill>
            </a:endParaRPr>
          </a:p>
        </p:txBody>
      </p:sp>
      <p:pic>
        <p:nvPicPr>
          <p:cNvPr id="7" name="Picture 6" descr="A picture containing text, queen, vector graphics&#10;&#10;Description automatically generated">
            <a:extLst>
              <a:ext uri="{FF2B5EF4-FFF2-40B4-BE49-F238E27FC236}">
                <a16:creationId xmlns:a16="http://schemas.microsoft.com/office/drawing/2014/main" id="{CE80517B-0212-0345-8BDB-CACE0C4B2D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575149">
            <a:off x="-517862" y="4493778"/>
            <a:ext cx="2745039" cy="2649725"/>
          </a:xfrm>
          <a:prstGeom prst="rect">
            <a:avLst/>
          </a:prstGeom>
        </p:spPr>
      </p:pic>
    </p:spTree>
    <p:extLst>
      <p:ext uri="{BB962C8B-B14F-4D97-AF65-F5344CB8AC3E}">
        <p14:creationId xmlns:p14="http://schemas.microsoft.com/office/powerpoint/2010/main" val="207091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 blue">
    <p:bg>
      <p:bgPr>
        <a:solidFill>
          <a:srgbClr val="82B6D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1371600" y="3501008"/>
            <a:ext cx="6400800" cy="1752600"/>
          </a:xfrm>
        </p:spPr>
        <p:txBody>
          <a:bodyPr/>
          <a:lstStyle>
            <a:lvl1pPr marL="0" indent="0" algn="ctr">
              <a:buNone/>
              <a:defRPr>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dirty="0"/>
          </a:p>
        </p:txBody>
      </p:sp>
      <p:sp>
        <p:nvSpPr>
          <p:cNvPr id="7" name="Subtitle 2">
            <a:extLst>
              <a:ext uri="{FF2B5EF4-FFF2-40B4-BE49-F238E27FC236}">
                <a16:creationId xmlns:a16="http://schemas.microsoft.com/office/drawing/2014/main" id="{96682A12-1EB5-5548-B197-284F9B5D7C6C}"/>
              </a:ext>
            </a:extLst>
          </p:cNvPr>
          <p:cNvSpPr txBox="1">
            <a:spLocks/>
          </p:cNvSpPr>
          <p:nvPr userDrawn="1"/>
        </p:nvSpPr>
        <p:spPr bwMode="auto">
          <a:xfrm>
            <a:off x="2555776" y="6093296"/>
            <a:ext cx="6400800" cy="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3200">
                <a:solidFill>
                  <a:schemeClr val="bg1"/>
                </a:solidFill>
                <a:latin typeface="Calibri" panose="020F0502020204030204" pitchFamily="34" charset="0"/>
                <a:ea typeface="+mn-ea"/>
                <a:cs typeface="Calibri" panose="020F0502020204030204" pitchFamily="34" charset="0"/>
              </a:defRPr>
            </a:lvl1pPr>
            <a:lvl2pPr marL="457200" indent="0" algn="ctr" rtl="0" eaLnBrk="1" fontAlgn="base" hangingPunct="1">
              <a:spcBef>
                <a:spcPct val="20000"/>
              </a:spcBef>
              <a:spcAft>
                <a:spcPct val="0"/>
              </a:spcAft>
              <a:buNone/>
              <a:defRPr sz="2800">
                <a:solidFill>
                  <a:srgbClr val="149196"/>
                </a:solidFill>
                <a:latin typeface="Calibri" panose="020F0502020204030204" pitchFamily="34" charset="0"/>
                <a:cs typeface="Calibri" panose="020F0502020204030204" pitchFamily="34" charset="0"/>
              </a:defRPr>
            </a:lvl2pPr>
            <a:lvl3pPr marL="914400" indent="0" algn="ctr" rtl="0" eaLnBrk="1" fontAlgn="base" hangingPunct="1">
              <a:spcBef>
                <a:spcPct val="20000"/>
              </a:spcBef>
              <a:spcAft>
                <a:spcPct val="0"/>
              </a:spcAft>
              <a:buNone/>
              <a:defRPr sz="2400">
                <a:solidFill>
                  <a:srgbClr val="149196"/>
                </a:solidFill>
                <a:latin typeface="Calibri" panose="020F0502020204030204" pitchFamily="34" charset="0"/>
                <a:cs typeface="Calibri" panose="020F0502020204030204" pitchFamily="34" charset="0"/>
              </a:defRPr>
            </a:lvl3pPr>
            <a:lvl4pPr marL="13716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4pPr>
            <a:lvl5pPr marL="18288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5pPr>
            <a:lvl6pPr marL="2286000" indent="0" algn="ctr" rtl="0" eaLnBrk="1" fontAlgn="base" hangingPunct="1">
              <a:spcBef>
                <a:spcPct val="20000"/>
              </a:spcBef>
              <a:spcAft>
                <a:spcPct val="0"/>
              </a:spcAft>
              <a:buNone/>
              <a:defRPr sz="2000">
                <a:solidFill>
                  <a:srgbClr val="800080"/>
                </a:solidFill>
                <a:latin typeface="+mn-lt"/>
              </a:defRPr>
            </a:lvl6pPr>
            <a:lvl7pPr marL="2743200" indent="0" algn="ctr" rtl="0" eaLnBrk="1" fontAlgn="base" hangingPunct="1">
              <a:spcBef>
                <a:spcPct val="20000"/>
              </a:spcBef>
              <a:spcAft>
                <a:spcPct val="0"/>
              </a:spcAft>
              <a:buNone/>
              <a:defRPr sz="2000">
                <a:solidFill>
                  <a:srgbClr val="800080"/>
                </a:solidFill>
                <a:latin typeface="+mn-lt"/>
              </a:defRPr>
            </a:lvl7pPr>
            <a:lvl8pPr marL="3200400" indent="0" algn="ctr" rtl="0" eaLnBrk="1" fontAlgn="base" hangingPunct="1">
              <a:spcBef>
                <a:spcPct val="20000"/>
              </a:spcBef>
              <a:spcAft>
                <a:spcPct val="0"/>
              </a:spcAft>
              <a:buNone/>
              <a:defRPr sz="2000">
                <a:solidFill>
                  <a:srgbClr val="800080"/>
                </a:solidFill>
                <a:latin typeface="+mn-lt"/>
              </a:defRPr>
            </a:lvl8pPr>
            <a:lvl9pPr marL="3657600" indent="0" algn="ctr" rtl="0" eaLnBrk="1" fontAlgn="base" hangingPunct="1">
              <a:spcBef>
                <a:spcPct val="20000"/>
              </a:spcBef>
              <a:spcAft>
                <a:spcPct val="0"/>
              </a:spcAft>
              <a:buNone/>
              <a:defRPr sz="2000">
                <a:solidFill>
                  <a:srgbClr val="800080"/>
                </a:solidFill>
                <a:latin typeface="+mn-lt"/>
              </a:defRPr>
            </a:lvl9pPr>
          </a:lstStyle>
          <a:p>
            <a:pPr algn="r"/>
            <a:r>
              <a:rPr lang="en-GB" sz="2000" b="1" kern="0" dirty="0" err="1">
                <a:solidFill>
                  <a:schemeClr val="bg1"/>
                </a:solidFill>
              </a:rPr>
              <a:t>www.brighterfuturesforchildren.org</a:t>
            </a:r>
            <a:endParaRPr lang="en-GB" sz="2000" b="1" kern="0" dirty="0">
              <a:solidFill>
                <a:schemeClr val="bg1"/>
              </a:solidFill>
            </a:endParaRPr>
          </a:p>
        </p:txBody>
      </p:sp>
      <p:pic>
        <p:nvPicPr>
          <p:cNvPr id="5" name="Picture 4" descr="Logo&#10;&#10;Description automatically generated">
            <a:extLst>
              <a:ext uri="{FF2B5EF4-FFF2-40B4-BE49-F238E27FC236}">
                <a16:creationId xmlns:a16="http://schemas.microsoft.com/office/drawing/2014/main" id="{B39A6A27-95A9-BF4D-ABF0-518B87A047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8331583">
            <a:off x="-458581" y="4503087"/>
            <a:ext cx="2983194" cy="2748406"/>
          </a:xfrm>
          <a:prstGeom prst="rect">
            <a:avLst/>
          </a:prstGeom>
        </p:spPr>
      </p:pic>
    </p:spTree>
    <p:extLst>
      <p:ext uri="{BB962C8B-B14F-4D97-AF65-F5344CB8AC3E}">
        <p14:creationId xmlns:p14="http://schemas.microsoft.com/office/powerpoint/2010/main" val="1206593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 yellow">
    <p:bg>
      <p:bgPr>
        <a:solidFill>
          <a:srgbClr val="FFCB28"/>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a:solidFill>
                  <a:srgbClr val="149197"/>
                </a:solidFill>
              </a:defRPr>
            </a:lvl1pPr>
          </a:lstStyle>
          <a:p>
            <a:r>
              <a:rPr lang="en-US"/>
              <a:t>Click to edit Master title style</a:t>
            </a:r>
            <a:endParaRPr lang="en-GB" dirty="0"/>
          </a:p>
        </p:txBody>
      </p:sp>
      <p:sp>
        <p:nvSpPr>
          <p:cNvPr id="3" name="Subtitle 2"/>
          <p:cNvSpPr>
            <a:spLocks noGrp="1"/>
          </p:cNvSpPr>
          <p:nvPr>
            <p:ph type="subTitle" idx="1"/>
          </p:nvPr>
        </p:nvSpPr>
        <p:spPr>
          <a:xfrm>
            <a:off x="1371600" y="3501008"/>
            <a:ext cx="6400800" cy="1752600"/>
          </a:xfrm>
        </p:spPr>
        <p:txBody>
          <a:bodyPr/>
          <a:lstStyle>
            <a:lvl1pPr marL="0" indent="0" algn="ctr">
              <a:buNone/>
              <a:defRPr>
                <a:solidFill>
                  <a:srgbClr val="149197"/>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dirty="0"/>
          </a:p>
        </p:txBody>
      </p:sp>
      <p:sp>
        <p:nvSpPr>
          <p:cNvPr id="7" name="Subtitle 2">
            <a:extLst>
              <a:ext uri="{FF2B5EF4-FFF2-40B4-BE49-F238E27FC236}">
                <a16:creationId xmlns:a16="http://schemas.microsoft.com/office/drawing/2014/main" id="{96682A12-1EB5-5548-B197-284F9B5D7C6C}"/>
              </a:ext>
            </a:extLst>
          </p:cNvPr>
          <p:cNvSpPr txBox="1">
            <a:spLocks/>
          </p:cNvSpPr>
          <p:nvPr userDrawn="1"/>
        </p:nvSpPr>
        <p:spPr bwMode="auto">
          <a:xfrm>
            <a:off x="2555776" y="6093296"/>
            <a:ext cx="6400800" cy="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3200">
                <a:solidFill>
                  <a:schemeClr val="bg1"/>
                </a:solidFill>
                <a:latin typeface="Calibri" panose="020F0502020204030204" pitchFamily="34" charset="0"/>
                <a:ea typeface="+mn-ea"/>
                <a:cs typeface="Calibri" panose="020F0502020204030204" pitchFamily="34" charset="0"/>
              </a:defRPr>
            </a:lvl1pPr>
            <a:lvl2pPr marL="457200" indent="0" algn="ctr" rtl="0" eaLnBrk="1" fontAlgn="base" hangingPunct="1">
              <a:spcBef>
                <a:spcPct val="20000"/>
              </a:spcBef>
              <a:spcAft>
                <a:spcPct val="0"/>
              </a:spcAft>
              <a:buNone/>
              <a:defRPr sz="2800">
                <a:solidFill>
                  <a:srgbClr val="149196"/>
                </a:solidFill>
                <a:latin typeface="Calibri" panose="020F0502020204030204" pitchFamily="34" charset="0"/>
                <a:cs typeface="Calibri" panose="020F0502020204030204" pitchFamily="34" charset="0"/>
              </a:defRPr>
            </a:lvl2pPr>
            <a:lvl3pPr marL="914400" indent="0" algn="ctr" rtl="0" eaLnBrk="1" fontAlgn="base" hangingPunct="1">
              <a:spcBef>
                <a:spcPct val="20000"/>
              </a:spcBef>
              <a:spcAft>
                <a:spcPct val="0"/>
              </a:spcAft>
              <a:buNone/>
              <a:defRPr sz="2400">
                <a:solidFill>
                  <a:srgbClr val="149196"/>
                </a:solidFill>
                <a:latin typeface="Calibri" panose="020F0502020204030204" pitchFamily="34" charset="0"/>
                <a:cs typeface="Calibri" panose="020F0502020204030204" pitchFamily="34" charset="0"/>
              </a:defRPr>
            </a:lvl3pPr>
            <a:lvl4pPr marL="13716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4pPr>
            <a:lvl5pPr marL="18288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5pPr>
            <a:lvl6pPr marL="2286000" indent="0" algn="ctr" rtl="0" eaLnBrk="1" fontAlgn="base" hangingPunct="1">
              <a:spcBef>
                <a:spcPct val="20000"/>
              </a:spcBef>
              <a:spcAft>
                <a:spcPct val="0"/>
              </a:spcAft>
              <a:buNone/>
              <a:defRPr sz="2000">
                <a:solidFill>
                  <a:srgbClr val="800080"/>
                </a:solidFill>
                <a:latin typeface="+mn-lt"/>
              </a:defRPr>
            </a:lvl6pPr>
            <a:lvl7pPr marL="2743200" indent="0" algn="ctr" rtl="0" eaLnBrk="1" fontAlgn="base" hangingPunct="1">
              <a:spcBef>
                <a:spcPct val="20000"/>
              </a:spcBef>
              <a:spcAft>
                <a:spcPct val="0"/>
              </a:spcAft>
              <a:buNone/>
              <a:defRPr sz="2000">
                <a:solidFill>
                  <a:srgbClr val="800080"/>
                </a:solidFill>
                <a:latin typeface="+mn-lt"/>
              </a:defRPr>
            </a:lvl7pPr>
            <a:lvl8pPr marL="3200400" indent="0" algn="ctr" rtl="0" eaLnBrk="1" fontAlgn="base" hangingPunct="1">
              <a:spcBef>
                <a:spcPct val="20000"/>
              </a:spcBef>
              <a:spcAft>
                <a:spcPct val="0"/>
              </a:spcAft>
              <a:buNone/>
              <a:defRPr sz="2000">
                <a:solidFill>
                  <a:srgbClr val="800080"/>
                </a:solidFill>
                <a:latin typeface="+mn-lt"/>
              </a:defRPr>
            </a:lvl8pPr>
            <a:lvl9pPr marL="3657600" indent="0" algn="ctr" rtl="0" eaLnBrk="1" fontAlgn="base" hangingPunct="1">
              <a:spcBef>
                <a:spcPct val="20000"/>
              </a:spcBef>
              <a:spcAft>
                <a:spcPct val="0"/>
              </a:spcAft>
              <a:buNone/>
              <a:defRPr sz="2000">
                <a:solidFill>
                  <a:srgbClr val="800080"/>
                </a:solidFill>
                <a:latin typeface="+mn-lt"/>
              </a:defRPr>
            </a:lvl9pPr>
          </a:lstStyle>
          <a:p>
            <a:pPr algn="r"/>
            <a:r>
              <a:rPr lang="en-GB" sz="2000" b="1" kern="0" dirty="0" err="1">
                <a:solidFill>
                  <a:srgbClr val="149197"/>
                </a:solidFill>
              </a:rPr>
              <a:t>www.brighterfuturesforchildren.org</a:t>
            </a:r>
            <a:endParaRPr lang="en-GB" sz="2000" b="1" kern="0" dirty="0">
              <a:solidFill>
                <a:srgbClr val="149197"/>
              </a:solidFill>
            </a:endParaRPr>
          </a:p>
        </p:txBody>
      </p:sp>
      <p:pic>
        <p:nvPicPr>
          <p:cNvPr id="5" name="Picture 4" descr="A picture containing text&#10;&#10;Description automatically generated">
            <a:extLst>
              <a:ext uri="{FF2B5EF4-FFF2-40B4-BE49-F238E27FC236}">
                <a16:creationId xmlns:a16="http://schemas.microsoft.com/office/drawing/2014/main" id="{179CD961-5A93-014E-8BCA-1411535263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632013">
            <a:off x="-597099" y="3883971"/>
            <a:ext cx="3236322" cy="3386152"/>
          </a:xfrm>
          <a:prstGeom prst="rect">
            <a:avLst/>
          </a:prstGeom>
        </p:spPr>
      </p:pic>
    </p:spTree>
    <p:extLst>
      <p:ext uri="{BB962C8B-B14F-4D97-AF65-F5344CB8AC3E}">
        <p14:creationId xmlns:p14="http://schemas.microsoft.com/office/powerpoint/2010/main" val="868363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 orange">
    <p:bg>
      <p:bgPr>
        <a:solidFill>
          <a:srgbClr val="E4610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1371600" y="3501008"/>
            <a:ext cx="6400800" cy="1752600"/>
          </a:xfrm>
        </p:spPr>
        <p:txBody>
          <a:bodyPr/>
          <a:lstStyle>
            <a:lvl1pPr marL="0" indent="0" algn="ctr">
              <a:buNone/>
              <a:defRPr>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dirty="0"/>
          </a:p>
        </p:txBody>
      </p:sp>
      <p:pic>
        <p:nvPicPr>
          <p:cNvPr id="5" name="Picture 4" descr="Shape, arrow&#10;&#10;Description automatically generated">
            <a:extLst>
              <a:ext uri="{FF2B5EF4-FFF2-40B4-BE49-F238E27FC236}">
                <a16:creationId xmlns:a16="http://schemas.microsoft.com/office/drawing/2014/main" id="{90B43149-404B-224C-85F2-0067E957F8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581827">
            <a:off x="-526834" y="4190116"/>
            <a:ext cx="3201722" cy="3038922"/>
          </a:xfrm>
          <a:prstGeom prst="rect">
            <a:avLst/>
          </a:prstGeom>
        </p:spPr>
      </p:pic>
      <p:sp>
        <p:nvSpPr>
          <p:cNvPr id="7" name="Subtitle 2">
            <a:extLst>
              <a:ext uri="{FF2B5EF4-FFF2-40B4-BE49-F238E27FC236}">
                <a16:creationId xmlns:a16="http://schemas.microsoft.com/office/drawing/2014/main" id="{96682A12-1EB5-5548-B197-284F9B5D7C6C}"/>
              </a:ext>
            </a:extLst>
          </p:cNvPr>
          <p:cNvSpPr txBox="1">
            <a:spLocks/>
          </p:cNvSpPr>
          <p:nvPr userDrawn="1"/>
        </p:nvSpPr>
        <p:spPr bwMode="auto">
          <a:xfrm>
            <a:off x="2555776" y="6093296"/>
            <a:ext cx="6400800" cy="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3200">
                <a:solidFill>
                  <a:schemeClr val="bg1"/>
                </a:solidFill>
                <a:latin typeface="Calibri" panose="020F0502020204030204" pitchFamily="34" charset="0"/>
                <a:ea typeface="+mn-ea"/>
                <a:cs typeface="Calibri" panose="020F0502020204030204" pitchFamily="34" charset="0"/>
              </a:defRPr>
            </a:lvl1pPr>
            <a:lvl2pPr marL="457200" indent="0" algn="ctr" rtl="0" eaLnBrk="1" fontAlgn="base" hangingPunct="1">
              <a:spcBef>
                <a:spcPct val="20000"/>
              </a:spcBef>
              <a:spcAft>
                <a:spcPct val="0"/>
              </a:spcAft>
              <a:buNone/>
              <a:defRPr sz="2800">
                <a:solidFill>
                  <a:srgbClr val="149196"/>
                </a:solidFill>
                <a:latin typeface="Calibri" panose="020F0502020204030204" pitchFamily="34" charset="0"/>
                <a:cs typeface="Calibri" panose="020F0502020204030204" pitchFamily="34" charset="0"/>
              </a:defRPr>
            </a:lvl2pPr>
            <a:lvl3pPr marL="914400" indent="0" algn="ctr" rtl="0" eaLnBrk="1" fontAlgn="base" hangingPunct="1">
              <a:spcBef>
                <a:spcPct val="20000"/>
              </a:spcBef>
              <a:spcAft>
                <a:spcPct val="0"/>
              </a:spcAft>
              <a:buNone/>
              <a:defRPr sz="2400">
                <a:solidFill>
                  <a:srgbClr val="149196"/>
                </a:solidFill>
                <a:latin typeface="Calibri" panose="020F0502020204030204" pitchFamily="34" charset="0"/>
                <a:cs typeface="Calibri" panose="020F0502020204030204" pitchFamily="34" charset="0"/>
              </a:defRPr>
            </a:lvl3pPr>
            <a:lvl4pPr marL="13716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4pPr>
            <a:lvl5pPr marL="1828800" indent="0" algn="ctr" rtl="0" eaLnBrk="1" fontAlgn="base" hangingPunct="1">
              <a:spcBef>
                <a:spcPct val="20000"/>
              </a:spcBef>
              <a:spcAft>
                <a:spcPct val="0"/>
              </a:spcAft>
              <a:buNone/>
              <a:defRPr sz="2000">
                <a:solidFill>
                  <a:srgbClr val="149196"/>
                </a:solidFill>
                <a:latin typeface="Calibri" panose="020F0502020204030204" pitchFamily="34" charset="0"/>
                <a:cs typeface="Calibri" panose="020F0502020204030204" pitchFamily="34" charset="0"/>
              </a:defRPr>
            </a:lvl5pPr>
            <a:lvl6pPr marL="2286000" indent="0" algn="ctr" rtl="0" eaLnBrk="1" fontAlgn="base" hangingPunct="1">
              <a:spcBef>
                <a:spcPct val="20000"/>
              </a:spcBef>
              <a:spcAft>
                <a:spcPct val="0"/>
              </a:spcAft>
              <a:buNone/>
              <a:defRPr sz="2000">
                <a:solidFill>
                  <a:srgbClr val="800080"/>
                </a:solidFill>
                <a:latin typeface="+mn-lt"/>
              </a:defRPr>
            </a:lvl6pPr>
            <a:lvl7pPr marL="2743200" indent="0" algn="ctr" rtl="0" eaLnBrk="1" fontAlgn="base" hangingPunct="1">
              <a:spcBef>
                <a:spcPct val="20000"/>
              </a:spcBef>
              <a:spcAft>
                <a:spcPct val="0"/>
              </a:spcAft>
              <a:buNone/>
              <a:defRPr sz="2000">
                <a:solidFill>
                  <a:srgbClr val="800080"/>
                </a:solidFill>
                <a:latin typeface="+mn-lt"/>
              </a:defRPr>
            </a:lvl7pPr>
            <a:lvl8pPr marL="3200400" indent="0" algn="ctr" rtl="0" eaLnBrk="1" fontAlgn="base" hangingPunct="1">
              <a:spcBef>
                <a:spcPct val="20000"/>
              </a:spcBef>
              <a:spcAft>
                <a:spcPct val="0"/>
              </a:spcAft>
              <a:buNone/>
              <a:defRPr sz="2000">
                <a:solidFill>
                  <a:srgbClr val="800080"/>
                </a:solidFill>
                <a:latin typeface="+mn-lt"/>
              </a:defRPr>
            </a:lvl8pPr>
            <a:lvl9pPr marL="3657600" indent="0" algn="ctr" rtl="0" eaLnBrk="1" fontAlgn="base" hangingPunct="1">
              <a:spcBef>
                <a:spcPct val="20000"/>
              </a:spcBef>
              <a:spcAft>
                <a:spcPct val="0"/>
              </a:spcAft>
              <a:buNone/>
              <a:defRPr sz="2000">
                <a:solidFill>
                  <a:srgbClr val="800080"/>
                </a:solidFill>
                <a:latin typeface="+mn-lt"/>
              </a:defRPr>
            </a:lvl9pPr>
          </a:lstStyle>
          <a:p>
            <a:pPr algn="r"/>
            <a:r>
              <a:rPr lang="en-GB" sz="2000" b="1" kern="0" dirty="0" err="1"/>
              <a:t>www.brighterfuturesforchildren.org</a:t>
            </a:r>
            <a:endParaRPr lang="en-GB" sz="2000" b="1" kern="0" dirty="0"/>
          </a:p>
        </p:txBody>
      </p:sp>
    </p:spTree>
    <p:extLst>
      <p:ext uri="{BB962C8B-B14F-4D97-AF65-F5344CB8AC3E}">
        <p14:creationId xmlns:p14="http://schemas.microsoft.com/office/powerpoint/2010/main" val="2253651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8"/>
            <a:ext cx="7139136" cy="1570186"/>
          </a:xfrm>
        </p:spPr>
        <p:txBody>
          <a:bodyPr/>
          <a:lstStyle>
            <a:lvl1pPr>
              <a:defRPr/>
            </a:lvl1pPr>
          </a:lstStyle>
          <a:p>
            <a:r>
              <a:rPr lang="en-US" dirty="0"/>
              <a:t>Click to edit </a:t>
            </a:r>
            <a:br>
              <a:rPr lang="en-US" dirty="0"/>
            </a:br>
            <a:r>
              <a:rPr lang="en-US" dirty="0"/>
              <a:t>Master title style</a:t>
            </a:r>
            <a:endParaRPr lang="en-GB" dirty="0"/>
          </a:p>
        </p:txBody>
      </p:sp>
      <p:sp>
        <p:nvSpPr>
          <p:cNvPr id="3" name="Content Placeholder 2"/>
          <p:cNvSpPr>
            <a:spLocks noGrp="1"/>
          </p:cNvSpPr>
          <p:nvPr>
            <p:ph idx="1"/>
          </p:nvPr>
        </p:nvSpPr>
        <p:spPr>
          <a:xfrm>
            <a:off x="457200" y="2071389"/>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5" name="Picture 4" descr="A picture containing text&#10;&#10;Description automatically generated">
            <a:extLst>
              <a:ext uri="{FF2B5EF4-FFF2-40B4-BE49-F238E27FC236}">
                <a16:creationId xmlns:a16="http://schemas.microsoft.com/office/drawing/2014/main" id="{86E94A33-FFA0-2141-8D2B-3E7D417E51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888317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 0-5">
    <p:bg>
      <p:bgPr>
        <a:blipFill dpi="0" rotWithShape="1">
          <a:blip r:embed="rId2">
            <a:alphaModFix amt="17000"/>
            <a:lum/>
          </a:blip>
          <a:srcRect/>
          <a:stretch>
            <a:fillRect l="-7000" r="-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8928F-DDDF-BB4B-B997-673653F23DD2}"/>
              </a:ext>
            </a:extLst>
          </p:cNvPr>
          <p:cNvSpPr>
            <a:spLocks noGrp="1"/>
          </p:cNvSpPr>
          <p:nvPr>
            <p:ph type="title" hasCustomPrompt="1"/>
          </p:nvPr>
        </p:nvSpPr>
        <p:spPr>
          <a:xfrm>
            <a:off x="457200" y="274638"/>
            <a:ext cx="7139136" cy="1570186"/>
          </a:xfrm>
        </p:spPr>
        <p:txBody>
          <a:bodyPr/>
          <a:lstStyle>
            <a:lvl1pPr>
              <a:defRPr/>
            </a:lvl1pPr>
          </a:lstStyle>
          <a:p>
            <a:r>
              <a:rPr lang="en-US" dirty="0"/>
              <a:t>Click to edit </a:t>
            </a:r>
            <a:br>
              <a:rPr lang="en-US" dirty="0"/>
            </a:br>
            <a:r>
              <a:rPr lang="en-US" dirty="0"/>
              <a:t>Master title style</a:t>
            </a:r>
            <a:endParaRPr lang="en-GB" dirty="0"/>
          </a:p>
        </p:txBody>
      </p:sp>
      <p:sp>
        <p:nvSpPr>
          <p:cNvPr id="3" name="Content Placeholder 2">
            <a:extLst>
              <a:ext uri="{FF2B5EF4-FFF2-40B4-BE49-F238E27FC236}">
                <a16:creationId xmlns:a16="http://schemas.microsoft.com/office/drawing/2014/main" id="{CDA587CF-9276-B642-AF5E-851F2CB7496D}"/>
              </a:ext>
            </a:extLst>
          </p:cNvPr>
          <p:cNvSpPr>
            <a:spLocks noGrp="1"/>
          </p:cNvSpPr>
          <p:nvPr>
            <p:ph idx="1"/>
          </p:nvPr>
        </p:nvSpPr>
        <p:spPr>
          <a:xfrm>
            <a:off x="457200" y="2071389"/>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09802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 primary">
    <p:bg>
      <p:bgPr>
        <a:blipFill dpi="0" rotWithShape="1">
          <a:blip r:embed="rId2">
            <a:alphaModFix amt="17000"/>
            <a:lum/>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4DAE4-A5E0-554E-B6AC-9630D40049B0}"/>
              </a:ext>
            </a:extLst>
          </p:cNvPr>
          <p:cNvSpPr>
            <a:spLocks noGrp="1"/>
          </p:cNvSpPr>
          <p:nvPr>
            <p:ph type="title" hasCustomPrompt="1"/>
          </p:nvPr>
        </p:nvSpPr>
        <p:spPr>
          <a:xfrm>
            <a:off x="457200" y="274638"/>
            <a:ext cx="7139136" cy="1570186"/>
          </a:xfrm>
        </p:spPr>
        <p:txBody>
          <a:bodyPr/>
          <a:lstStyle>
            <a:lvl1pPr>
              <a:defRPr/>
            </a:lvl1pPr>
          </a:lstStyle>
          <a:p>
            <a:r>
              <a:rPr lang="en-US" dirty="0"/>
              <a:t>Click to edit </a:t>
            </a:r>
            <a:br>
              <a:rPr lang="en-US" dirty="0"/>
            </a:br>
            <a:r>
              <a:rPr lang="en-US" dirty="0"/>
              <a:t>Master title style</a:t>
            </a:r>
            <a:endParaRPr lang="en-GB" dirty="0"/>
          </a:p>
        </p:txBody>
      </p:sp>
      <p:sp>
        <p:nvSpPr>
          <p:cNvPr id="3" name="Content Placeholder 2">
            <a:extLst>
              <a:ext uri="{FF2B5EF4-FFF2-40B4-BE49-F238E27FC236}">
                <a16:creationId xmlns:a16="http://schemas.microsoft.com/office/drawing/2014/main" id="{F5D32440-EEBE-D34F-B433-B77918F838A1}"/>
              </a:ext>
            </a:extLst>
          </p:cNvPr>
          <p:cNvSpPr>
            <a:spLocks noGrp="1"/>
          </p:cNvSpPr>
          <p:nvPr>
            <p:ph idx="1"/>
          </p:nvPr>
        </p:nvSpPr>
        <p:spPr>
          <a:xfrm>
            <a:off x="457200" y="2071389"/>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5449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 secondary">
    <p:bg>
      <p:bgPr>
        <a:blipFill dpi="0" rotWithShape="1">
          <a:blip r:embed="rId2">
            <a:alphaModFix amt="17000"/>
            <a:lum/>
          </a:blip>
          <a:srcRect/>
          <a:stretch>
            <a:fillRect l="-7000" r="-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ED336-C97F-454E-9FC8-E58DC5536E6B}"/>
              </a:ext>
            </a:extLst>
          </p:cNvPr>
          <p:cNvSpPr>
            <a:spLocks noGrp="1"/>
          </p:cNvSpPr>
          <p:nvPr>
            <p:ph type="title" hasCustomPrompt="1"/>
          </p:nvPr>
        </p:nvSpPr>
        <p:spPr>
          <a:xfrm>
            <a:off x="457200" y="274638"/>
            <a:ext cx="7139136" cy="1570186"/>
          </a:xfrm>
        </p:spPr>
        <p:txBody>
          <a:bodyPr/>
          <a:lstStyle>
            <a:lvl1pPr>
              <a:defRPr/>
            </a:lvl1pPr>
          </a:lstStyle>
          <a:p>
            <a:r>
              <a:rPr lang="en-US" dirty="0"/>
              <a:t>Click to edit </a:t>
            </a:r>
            <a:br>
              <a:rPr lang="en-US" dirty="0"/>
            </a:br>
            <a:r>
              <a:rPr lang="en-US" dirty="0"/>
              <a:t>Master title style</a:t>
            </a:r>
            <a:endParaRPr lang="en-GB" dirty="0"/>
          </a:p>
        </p:txBody>
      </p:sp>
      <p:sp>
        <p:nvSpPr>
          <p:cNvPr id="3" name="Content Placeholder 2">
            <a:extLst>
              <a:ext uri="{FF2B5EF4-FFF2-40B4-BE49-F238E27FC236}">
                <a16:creationId xmlns:a16="http://schemas.microsoft.com/office/drawing/2014/main" id="{CA41927D-0025-EC4A-AE89-90ACE0FBEBC3}"/>
              </a:ext>
            </a:extLst>
          </p:cNvPr>
          <p:cNvSpPr>
            <a:spLocks noGrp="1"/>
          </p:cNvSpPr>
          <p:nvPr>
            <p:ph idx="1"/>
          </p:nvPr>
        </p:nvSpPr>
        <p:spPr>
          <a:xfrm>
            <a:off x="457200" y="2071389"/>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68265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 SEND">
    <p:bg>
      <p:bgPr>
        <a:blipFill dpi="0" rotWithShape="1">
          <a:blip r:embed="rId2">
            <a:alphaModFix amt="17000"/>
            <a:lum/>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BF950-BF23-EC4F-ACB1-2DF4B8187BBF}"/>
              </a:ext>
            </a:extLst>
          </p:cNvPr>
          <p:cNvSpPr>
            <a:spLocks noGrp="1"/>
          </p:cNvSpPr>
          <p:nvPr>
            <p:ph type="title" hasCustomPrompt="1"/>
          </p:nvPr>
        </p:nvSpPr>
        <p:spPr>
          <a:xfrm>
            <a:off x="457200" y="274638"/>
            <a:ext cx="7139136" cy="1570186"/>
          </a:xfrm>
        </p:spPr>
        <p:txBody>
          <a:bodyPr/>
          <a:lstStyle>
            <a:lvl1pPr>
              <a:defRPr/>
            </a:lvl1pPr>
          </a:lstStyle>
          <a:p>
            <a:r>
              <a:rPr lang="en-US" dirty="0"/>
              <a:t>Click to edit </a:t>
            </a:r>
            <a:br>
              <a:rPr lang="en-US" dirty="0"/>
            </a:br>
            <a:r>
              <a:rPr lang="en-US" dirty="0"/>
              <a:t>Master title style</a:t>
            </a:r>
            <a:endParaRPr lang="en-GB" dirty="0"/>
          </a:p>
        </p:txBody>
      </p:sp>
      <p:sp>
        <p:nvSpPr>
          <p:cNvPr id="3" name="Content Placeholder 2">
            <a:extLst>
              <a:ext uri="{FF2B5EF4-FFF2-40B4-BE49-F238E27FC236}">
                <a16:creationId xmlns:a16="http://schemas.microsoft.com/office/drawing/2014/main" id="{83C411D2-C3FF-B54D-A3F6-A94EAFBAB116}"/>
              </a:ext>
            </a:extLst>
          </p:cNvPr>
          <p:cNvSpPr>
            <a:spLocks noGrp="1"/>
          </p:cNvSpPr>
          <p:nvPr>
            <p:ph idx="1"/>
          </p:nvPr>
        </p:nvSpPr>
        <p:spPr>
          <a:xfrm>
            <a:off x="457200" y="2071389"/>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62285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pic>
        <p:nvPicPr>
          <p:cNvPr id="5" name="Picture 4" descr="A picture containing text&#10;&#10;Description automatically generated">
            <a:extLst>
              <a:ext uri="{FF2B5EF4-FFF2-40B4-BE49-F238E27FC236}">
                <a16:creationId xmlns:a16="http://schemas.microsoft.com/office/drawing/2014/main" id="{FD2566A3-5F19-684B-ADDB-7478475F4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3695857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6" name="Picture 5" descr="A picture containing text&#10;&#10;Description automatically generated">
            <a:extLst>
              <a:ext uri="{FF2B5EF4-FFF2-40B4-BE49-F238E27FC236}">
                <a16:creationId xmlns:a16="http://schemas.microsoft.com/office/drawing/2014/main" id="{3F81B706-C87F-DE41-8102-58049B1BFFF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385789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7" descr="A picture containing text&#10;&#10;Description automatically generated">
            <a:extLst>
              <a:ext uri="{FF2B5EF4-FFF2-40B4-BE49-F238E27FC236}">
                <a16:creationId xmlns:a16="http://schemas.microsoft.com/office/drawing/2014/main" id="{B7166874-AF3E-8949-A033-0B1876763F0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326882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 0-5">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57200" y="1535113"/>
            <a:ext cx="4546848" cy="45910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8" name="Oval 7">
            <a:extLst>
              <a:ext uri="{FF2B5EF4-FFF2-40B4-BE49-F238E27FC236}">
                <a16:creationId xmlns:a16="http://schemas.microsoft.com/office/drawing/2014/main" id="{65DDCFEB-E292-F54C-9F98-47B5BABAFE74}"/>
              </a:ext>
            </a:extLst>
          </p:cNvPr>
          <p:cNvSpPr/>
          <p:nvPr userDrawn="1"/>
        </p:nvSpPr>
        <p:spPr>
          <a:xfrm>
            <a:off x="5148064" y="2636912"/>
            <a:ext cx="4752528" cy="4752528"/>
          </a:xfrm>
          <a:prstGeom prst="ellipse">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10;&#10;Description automatically generated">
            <a:extLst>
              <a:ext uri="{FF2B5EF4-FFF2-40B4-BE49-F238E27FC236}">
                <a16:creationId xmlns:a16="http://schemas.microsoft.com/office/drawing/2014/main" id="{FFB9B484-CDE3-3144-BEEE-822A5EE7A6F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8439703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 primary">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57200" y="1535113"/>
            <a:ext cx="4474840" cy="45910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8" name="Oval 7">
            <a:extLst>
              <a:ext uri="{FF2B5EF4-FFF2-40B4-BE49-F238E27FC236}">
                <a16:creationId xmlns:a16="http://schemas.microsoft.com/office/drawing/2014/main" id="{65DDCFEB-E292-F54C-9F98-47B5BABAFE74}"/>
              </a:ext>
            </a:extLst>
          </p:cNvPr>
          <p:cNvSpPr/>
          <p:nvPr userDrawn="1"/>
        </p:nvSpPr>
        <p:spPr>
          <a:xfrm>
            <a:off x="5148064" y="2636912"/>
            <a:ext cx="4752528" cy="4752528"/>
          </a:xfrm>
          <a:prstGeom prst="ellipse">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10;&#10;Description automatically generated">
            <a:extLst>
              <a:ext uri="{FF2B5EF4-FFF2-40B4-BE49-F238E27FC236}">
                <a16:creationId xmlns:a16="http://schemas.microsoft.com/office/drawing/2014/main" id="{FB93900B-7A7F-B245-9429-0529B1BA48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1051972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 secondary">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57200" y="1535113"/>
            <a:ext cx="4546848" cy="45910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8" name="Oval 7">
            <a:extLst>
              <a:ext uri="{FF2B5EF4-FFF2-40B4-BE49-F238E27FC236}">
                <a16:creationId xmlns:a16="http://schemas.microsoft.com/office/drawing/2014/main" id="{65DDCFEB-E292-F54C-9F98-47B5BABAFE74}"/>
              </a:ext>
            </a:extLst>
          </p:cNvPr>
          <p:cNvSpPr/>
          <p:nvPr userDrawn="1"/>
        </p:nvSpPr>
        <p:spPr>
          <a:xfrm>
            <a:off x="5148064" y="2636912"/>
            <a:ext cx="4752528" cy="4752528"/>
          </a:xfrm>
          <a:prstGeom prst="ellipse">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10;&#10;Description automatically generated">
            <a:extLst>
              <a:ext uri="{FF2B5EF4-FFF2-40B4-BE49-F238E27FC236}">
                <a16:creationId xmlns:a16="http://schemas.microsoft.com/office/drawing/2014/main" id="{AC7FF0E6-A011-634E-9D1C-095181E842D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596251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 SEN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57200" y="1535113"/>
            <a:ext cx="4546848" cy="45910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8" name="Oval 7">
            <a:extLst>
              <a:ext uri="{FF2B5EF4-FFF2-40B4-BE49-F238E27FC236}">
                <a16:creationId xmlns:a16="http://schemas.microsoft.com/office/drawing/2014/main" id="{65DDCFEB-E292-F54C-9F98-47B5BABAFE74}"/>
              </a:ext>
            </a:extLst>
          </p:cNvPr>
          <p:cNvSpPr/>
          <p:nvPr userDrawn="1"/>
        </p:nvSpPr>
        <p:spPr>
          <a:xfrm>
            <a:off x="5148064" y="2636912"/>
            <a:ext cx="4752528" cy="4752528"/>
          </a:xfrm>
          <a:prstGeom prst="ellipse">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10;&#10;Description automatically generated">
            <a:extLst>
              <a:ext uri="{FF2B5EF4-FFF2-40B4-BE49-F238E27FC236}">
                <a16:creationId xmlns:a16="http://schemas.microsoft.com/office/drawing/2014/main" id="{CDB1530F-6D06-1D4A-951B-F7A2F473CC7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7849932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pic>
        <p:nvPicPr>
          <p:cNvPr id="4" name="Picture 3" descr="A picture containing text&#10;&#10;Description automatically generated">
            <a:extLst>
              <a:ext uri="{FF2B5EF4-FFF2-40B4-BE49-F238E27FC236}">
                <a16:creationId xmlns:a16="http://schemas.microsoft.com/office/drawing/2014/main" id="{5200F026-9B0D-884E-A38D-8ABDFF2C34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1646372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60123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pic>
        <p:nvPicPr>
          <p:cNvPr id="6" name="Picture 5" descr="A picture containing text&#10;&#10;Description automatically generated">
            <a:extLst>
              <a:ext uri="{FF2B5EF4-FFF2-40B4-BE49-F238E27FC236}">
                <a16:creationId xmlns:a16="http://schemas.microsoft.com/office/drawing/2014/main" id="{E42A243F-E2ED-774B-A150-227734D45B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20781202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pic>
        <p:nvPicPr>
          <p:cNvPr id="6" name="Picture 5" descr="A picture containing text&#10;&#10;Description automatically generated">
            <a:extLst>
              <a:ext uri="{FF2B5EF4-FFF2-40B4-BE49-F238E27FC236}">
                <a16:creationId xmlns:a16="http://schemas.microsoft.com/office/drawing/2014/main" id="{33367B90-C26E-DA46-9667-86BD5ACC46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562156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5" name="Picture 4" descr="A picture containing text&#10;&#10;Description automatically generated">
            <a:extLst>
              <a:ext uri="{FF2B5EF4-FFF2-40B4-BE49-F238E27FC236}">
                <a16:creationId xmlns:a16="http://schemas.microsoft.com/office/drawing/2014/main" id="{8D27F7AF-FA26-D140-A72C-62528A98DD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17497476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038944"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5" name="Picture 4" descr="A picture containing text&#10;&#10;Description automatically generated">
            <a:extLst>
              <a:ext uri="{FF2B5EF4-FFF2-40B4-BE49-F238E27FC236}">
                <a16:creationId xmlns:a16="http://schemas.microsoft.com/office/drawing/2014/main" id="{A88E3000-A5FD-7847-9051-6B5C97052C5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0438678">
            <a:off x="-295648" y="5490778"/>
            <a:ext cx="1425284" cy="1649634"/>
          </a:xfrm>
          <a:prstGeom prst="rect">
            <a:avLst/>
          </a:prstGeom>
        </p:spPr>
      </p:pic>
    </p:spTree>
    <p:extLst>
      <p:ext uri="{BB962C8B-B14F-4D97-AF65-F5344CB8AC3E}">
        <p14:creationId xmlns:p14="http://schemas.microsoft.com/office/powerpoint/2010/main" val="590477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3">
            <a:extLst>
              <a:ext uri="{FF2B5EF4-FFF2-40B4-BE49-F238E27FC236}">
                <a16:creationId xmlns:a16="http://schemas.microsoft.com/office/drawing/2014/main" id="{2CB4472E-9D26-4AB7-B838-D991F21D0767}"/>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dirty="0"/>
          </a:p>
        </p:txBody>
      </p:sp>
      <p:sp>
        <p:nvSpPr>
          <p:cNvPr id="1027" name="Rectangle 2">
            <a:extLst>
              <a:ext uri="{FF2B5EF4-FFF2-40B4-BE49-F238E27FC236}">
                <a16:creationId xmlns:a16="http://schemas.microsoft.com/office/drawing/2014/main" id="{4276B71C-F3EF-425A-BD5B-613E659FCACC}"/>
              </a:ext>
            </a:extLst>
          </p:cNvPr>
          <p:cNvSpPr>
            <a:spLocks noGrp="1" noChangeArrowheads="1"/>
          </p:cNvSpPr>
          <p:nvPr>
            <p:ph type="title"/>
          </p:nvPr>
        </p:nvSpPr>
        <p:spPr bwMode="auto">
          <a:xfrm>
            <a:off x="457200" y="274638"/>
            <a:ext cx="7139136"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dirty="0"/>
          </a:p>
        </p:txBody>
      </p:sp>
      <p:sp>
        <p:nvSpPr>
          <p:cNvPr id="5" name="Rectangle 4">
            <a:extLst>
              <a:ext uri="{FF2B5EF4-FFF2-40B4-BE49-F238E27FC236}">
                <a16:creationId xmlns:a16="http://schemas.microsoft.com/office/drawing/2014/main" id="{E1593193-856B-4821-A7CE-BA6176BA50B1}"/>
              </a:ext>
            </a:extLst>
          </p:cNvPr>
          <p:cNvSpPr/>
          <p:nvPr/>
        </p:nvSpPr>
        <p:spPr>
          <a:xfrm>
            <a:off x="0" y="6525344"/>
            <a:ext cx="9144000" cy="72008"/>
          </a:xfrm>
          <a:prstGeom prst="rect">
            <a:avLst/>
          </a:prstGeom>
          <a:solidFill>
            <a:srgbClr val="82B6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5B34853-22A0-4954-A96D-11DABBB1C7D0}"/>
              </a:ext>
            </a:extLst>
          </p:cNvPr>
          <p:cNvSpPr/>
          <p:nvPr/>
        </p:nvSpPr>
        <p:spPr>
          <a:xfrm>
            <a:off x="0" y="6597352"/>
            <a:ext cx="9144000" cy="115200"/>
          </a:xfrm>
          <a:prstGeom prst="rect">
            <a:avLst/>
          </a:prstGeom>
          <a:solidFill>
            <a:srgbClr val="FDD9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1D17C36-ED52-458E-A6B0-21B3154B0D92}"/>
              </a:ext>
            </a:extLst>
          </p:cNvPr>
          <p:cNvSpPr/>
          <p:nvPr/>
        </p:nvSpPr>
        <p:spPr>
          <a:xfrm>
            <a:off x="0" y="6712552"/>
            <a:ext cx="9144000" cy="172832"/>
          </a:xfrm>
          <a:prstGeom prst="rect">
            <a:avLst/>
          </a:prstGeom>
          <a:solidFill>
            <a:srgbClr val="1491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logo&#10;&#10;Description automatically generated">
            <a:extLst>
              <a:ext uri="{FF2B5EF4-FFF2-40B4-BE49-F238E27FC236}">
                <a16:creationId xmlns:a16="http://schemas.microsoft.com/office/drawing/2014/main" id="{EE383CBF-D81D-E743-9250-C3BFAF04B629}"/>
              </a:ext>
            </a:extLst>
          </p:cNvPr>
          <p:cNvPicPr>
            <a:picLocks noChangeAspect="1"/>
          </p:cNvPicPr>
          <p:nvPr userDrawn="1"/>
        </p:nvPicPr>
        <p:blipFill>
          <a:blip r:embed="rId25">
            <a:extLst>
              <a:ext uri="{28A0092B-C50C-407E-A947-70E740481C1C}">
                <a14:useLocalDpi xmlns:a14="http://schemas.microsoft.com/office/drawing/2010/main" val="0"/>
              </a:ext>
            </a:extLst>
          </a:blip>
          <a:stretch>
            <a:fillRect/>
          </a:stretch>
        </p:blipFill>
        <p:spPr>
          <a:xfrm>
            <a:off x="7749480" y="260648"/>
            <a:ext cx="1143000" cy="1143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3" r:id="rId2"/>
    <p:sldLayoutId id="2147483660" r:id="rId3"/>
    <p:sldLayoutId id="2147483662" r:id="rId4"/>
    <p:sldLayoutId id="2147483661" r:id="rId5"/>
    <p:sldLayoutId id="2147483650" r:id="rId6"/>
    <p:sldLayoutId id="2147483664" r:id="rId7"/>
    <p:sldLayoutId id="2147483665" r:id="rId8"/>
    <p:sldLayoutId id="2147483666" r:id="rId9"/>
    <p:sldLayoutId id="2147483670" r:id="rId10"/>
    <p:sldLayoutId id="2147483651" r:id="rId11"/>
    <p:sldLayoutId id="2147483652" r:id="rId12"/>
    <p:sldLayoutId id="2147483653" r:id="rId13"/>
    <p:sldLayoutId id="2147483669" r:id="rId14"/>
    <p:sldLayoutId id="2147483667" r:id="rId15"/>
    <p:sldLayoutId id="2147483668" r:id="rId16"/>
    <p:sldLayoutId id="2147483671" r:id="rId17"/>
    <p:sldLayoutId id="2147483654" r:id="rId18"/>
    <p:sldLayoutId id="2147483655" r:id="rId19"/>
    <p:sldLayoutId id="2147483656" r:id="rId20"/>
    <p:sldLayoutId id="2147483657" r:id="rId21"/>
    <p:sldLayoutId id="2147483658" r:id="rId22"/>
    <p:sldLayoutId id="2147483659" r:id="rId23"/>
  </p:sldLayoutIdLst>
  <p:hf sldNum="0" hdr="0" ftr="0" dt="0"/>
  <p:txStyles>
    <p:titleStyle>
      <a:lvl1pPr algn="l" rtl="0" eaLnBrk="1" fontAlgn="base" hangingPunct="1">
        <a:spcBef>
          <a:spcPct val="0"/>
        </a:spcBef>
        <a:spcAft>
          <a:spcPct val="0"/>
        </a:spcAft>
        <a:defRPr sz="4400" b="1">
          <a:solidFill>
            <a:srgbClr val="149196"/>
          </a:solidFill>
          <a:latin typeface="Calibri" panose="020F0502020204030204" pitchFamily="34" charset="0"/>
          <a:ea typeface="+mj-ea"/>
          <a:cs typeface="Calibri" panose="020F0502020204030204" pitchFamily="34" charset="0"/>
        </a:defRPr>
      </a:lvl1pPr>
      <a:lvl2pPr algn="l" rtl="0" eaLnBrk="1" fontAlgn="base" hangingPunct="1">
        <a:spcBef>
          <a:spcPct val="0"/>
        </a:spcBef>
        <a:spcAft>
          <a:spcPct val="0"/>
        </a:spcAft>
        <a:defRPr sz="4400" b="1">
          <a:solidFill>
            <a:srgbClr val="800080"/>
          </a:solidFill>
          <a:latin typeface="Trebuchet MS" pitchFamily="34" charset="0"/>
        </a:defRPr>
      </a:lvl2pPr>
      <a:lvl3pPr algn="l" rtl="0" eaLnBrk="1" fontAlgn="base" hangingPunct="1">
        <a:spcBef>
          <a:spcPct val="0"/>
        </a:spcBef>
        <a:spcAft>
          <a:spcPct val="0"/>
        </a:spcAft>
        <a:defRPr sz="4400" b="1">
          <a:solidFill>
            <a:srgbClr val="800080"/>
          </a:solidFill>
          <a:latin typeface="Trebuchet MS" pitchFamily="34" charset="0"/>
        </a:defRPr>
      </a:lvl3pPr>
      <a:lvl4pPr algn="l" rtl="0" eaLnBrk="1" fontAlgn="base" hangingPunct="1">
        <a:spcBef>
          <a:spcPct val="0"/>
        </a:spcBef>
        <a:spcAft>
          <a:spcPct val="0"/>
        </a:spcAft>
        <a:defRPr sz="4400" b="1">
          <a:solidFill>
            <a:srgbClr val="800080"/>
          </a:solidFill>
          <a:latin typeface="Trebuchet MS" pitchFamily="34" charset="0"/>
        </a:defRPr>
      </a:lvl4pPr>
      <a:lvl5pPr algn="l" rtl="0" eaLnBrk="1" fontAlgn="base" hangingPunct="1">
        <a:spcBef>
          <a:spcPct val="0"/>
        </a:spcBef>
        <a:spcAft>
          <a:spcPct val="0"/>
        </a:spcAft>
        <a:defRPr sz="4400" b="1">
          <a:solidFill>
            <a:srgbClr val="800080"/>
          </a:solidFill>
          <a:latin typeface="Trebuchet MS" pitchFamily="34" charset="0"/>
        </a:defRPr>
      </a:lvl5pPr>
      <a:lvl6pPr marL="457200" algn="l" rtl="0" eaLnBrk="1" fontAlgn="base" hangingPunct="1">
        <a:spcBef>
          <a:spcPct val="0"/>
        </a:spcBef>
        <a:spcAft>
          <a:spcPct val="0"/>
        </a:spcAft>
        <a:defRPr sz="4400" b="1">
          <a:solidFill>
            <a:srgbClr val="800080"/>
          </a:solidFill>
          <a:latin typeface="Trebuchet MS" pitchFamily="34" charset="0"/>
        </a:defRPr>
      </a:lvl6pPr>
      <a:lvl7pPr marL="914400" algn="l" rtl="0" eaLnBrk="1" fontAlgn="base" hangingPunct="1">
        <a:spcBef>
          <a:spcPct val="0"/>
        </a:spcBef>
        <a:spcAft>
          <a:spcPct val="0"/>
        </a:spcAft>
        <a:defRPr sz="4400" b="1">
          <a:solidFill>
            <a:srgbClr val="800080"/>
          </a:solidFill>
          <a:latin typeface="Trebuchet MS" pitchFamily="34" charset="0"/>
        </a:defRPr>
      </a:lvl7pPr>
      <a:lvl8pPr marL="1371600" algn="l" rtl="0" eaLnBrk="1" fontAlgn="base" hangingPunct="1">
        <a:spcBef>
          <a:spcPct val="0"/>
        </a:spcBef>
        <a:spcAft>
          <a:spcPct val="0"/>
        </a:spcAft>
        <a:defRPr sz="4400" b="1">
          <a:solidFill>
            <a:srgbClr val="800080"/>
          </a:solidFill>
          <a:latin typeface="Trebuchet MS" pitchFamily="34" charset="0"/>
        </a:defRPr>
      </a:lvl8pPr>
      <a:lvl9pPr marL="1828800" algn="l" rtl="0" eaLnBrk="1" fontAlgn="base" hangingPunct="1">
        <a:spcBef>
          <a:spcPct val="0"/>
        </a:spcBef>
        <a:spcAft>
          <a:spcPct val="0"/>
        </a:spcAft>
        <a:defRPr sz="4400" b="1">
          <a:solidFill>
            <a:srgbClr val="800080"/>
          </a:solidFill>
          <a:latin typeface="Trebuchet MS" pitchFamily="34" charset="0"/>
        </a:defRPr>
      </a:lvl9pPr>
    </p:titleStyle>
    <p:bodyStyle>
      <a:lvl1pPr marL="342900" indent="-342900" algn="l" rtl="0" eaLnBrk="1" fontAlgn="base" hangingPunct="1">
        <a:spcBef>
          <a:spcPct val="20000"/>
        </a:spcBef>
        <a:spcAft>
          <a:spcPct val="0"/>
        </a:spcAft>
        <a:buChar char="•"/>
        <a:defRPr sz="3200">
          <a:solidFill>
            <a:srgbClr val="149196"/>
          </a:solidFill>
          <a:latin typeface="Calibri" panose="020F0502020204030204" pitchFamily="34" charset="0"/>
          <a:ea typeface="+mn-ea"/>
          <a:cs typeface="Calibri" panose="020F0502020204030204" pitchFamily="34" charset="0"/>
        </a:defRPr>
      </a:lvl1pPr>
      <a:lvl2pPr marL="742950" indent="-285750" algn="l" rtl="0" eaLnBrk="1" fontAlgn="base" hangingPunct="1">
        <a:spcBef>
          <a:spcPct val="20000"/>
        </a:spcBef>
        <a:spcAft>
          <a:spcPct val="0"/>
        </a:spcAft>
        <a:buChar char="–"/>
        <a:defRPr sz="2800">
          <a:solidFill>
            <a:srgbClr val="149196"/>
          </a:solidFill>
          <a:latin typeface="Calibri" panose="020F0502020204030204" pitchFamily="34" charset="0"/>
          <a:cs typeface="Calibri" panose="020F0502020204030204" pitchFamily="34" charset="0"/>
        </a:defRPr>
      </a:lvl2pPr>
      <a:lvl3pPr marL="1143000" indent="-228600" algn="l" rtl="0" eaLnBrk="1" fontAlgn="base" hangingPunct="1">
        <a:spcBef>
          <a:spcPct val="20000"/>
        </a:spcBef>
        <a:spcAft>
          <a:spcPct val="0"/>
        </a:spcAft>
        <a:buChar char="•"/>
        <a:defRPr sz="2400">
          <a:solidFill>
            <a:srgbClr val="149196"/>
          </a:solidFill>
          <a:latin typeface="Calibri" panose="020F0502020204030204" pitchFamily="34" charset="0"/>
          <a:cs typeface="Calibri" panose="020F0502020204030204" pitchFamily="34" charset="0"/>
        </a:defRPr>
      </a:lvl3pPr>
      <a:lvl4pPr marL="1600200" indent="-228600" algn="l" rtl="0" eaLnBrk="1" fontAlgn="base" hangingPunct="1">
        <a:spcBef>
          <a:spcPct val="20000"/>
        </a:spcBef>
        <a:spcAft>
          <a:spcPct val="0"/>
        </a:spcAft>
        <a:buChar char="–"/>
        <a:defRPr sz="2000">
          <a:solidFill>
            <a:srgbClr val="149196"/>
          </a:solidFill>
          <a:latin typeface="Calibri" panose="020F0502020204030204" pitchFamily="34" charset="0"/>
          <a:cs typeface="Calibri" panose="020F0502020204030204" pitchFamily="34" charset="0"/>
        </a:defRPr>
      </a:lvl4pPr>
      <a:lvl5pPr marL="2057400" indent="-228600" algn="l" rtl="0" eaLnBrk="1" fontAlgn="base" hangingPunct="1">
        <a:spcBef>
          <a:spcPct val="20000"/>
        </a:spcBef>
        <a:spcAft>
          <a:spcPct val="0"/>
        </a:spcAft>
        <a:buChar char="»"/>
        <a:defRPr sz="2000">
          <a:solidFill>
            <a:srgbClr val="149196"/>
          </a:solidFill>
          <a:latin typeface="Calibri" panose="020F0502020204030204" pitchFamily="34" charset="0"/>
          <a:cs typeface="Calibri" panose="020F0502020204030204" pitchFamily="34" charset="0"/>
        </a:defRPr>
      </a:lvl5pPr>
      <a:lvl6pPr marL="2514600" indent="-228600" algn="l" rtl="0" eaLnBrk="1" fontAlgn="base" hangingPunct="1">
        <a:spcBef>
          <a:spcPct val="20000"/>
        </a:spcBef>
        <a:spcAft>
          <a:spcPct val="0"/>
        </a:spcAft>
        <a:buChar char="»"/>
        <a:defRPr sz="2000">
          <a:solidFill>
            <a:srgbClr val="800080"/>
          </a:solidFill>
          <a:latin typeface="+mn-lt"/>
        </a:defRPr>
      </a:lvl6pPr>
      <a:lvl7pPr marL="2971800" indent="-228600" algn="l" rtl="0" eaLnBrk="1" fontAlgn="base" hangingPunct="1">
        <a:spcBef>
          <a:spcPct val="20000"/>
        </a:spcBef>
        <a:spcAft>
          <a:spcPct val="0"/>
        </a:spcAft>
        <a:buChar char="»"/>
        <a:defRPr sz="2000">
          <a:solidFill>
            <a:srgbClr val="800080"/>
          </a:solidFill>
          <a:latin typeface="+mn-lt"/>
        </a:defRPr>
      </a:lvl7pPr>
      <a:lvl8pPr marL="3429000" indent="-228600" algn="l" rtl="0" eaLnBrk="1" fontAlgn="base" hangingPunct="1">
        <a:spcBef>
          <a:spcPct val="20000"/>
        </a:spcBef>
        <a:spcAft>
          <a:spcPct val="0"/>
        </a:spcAft>
        <a:buChar char="»"/>
        <a:defRPr sz="2000">
          <a:solidFill>
            <a:srgbClr val="800080"/>
          </a:solidFill>
          <a:latin typeface="+mn-lt"/>
        </a:defRPr>
      </a:lvl8pPr>
      <a:lvl9pPr marL="3886200" indent="-228600" algn="l" rtl="0" eaLnBrk="1" fontAlgn="base" hangingPunct="1">
        <a:spcBef>
          <a:spcPct val="20000"/>
        </a:spcBef>
        <a:spcAft>
          <a:spcPct val="0"/>
        </a:spcAft>
        <a:buChar char="»"/>
        <a:defRPr sz="2000">
          <a:solidFill>
            <a:srgbClr val="80008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6.png"/><Relationship Id="rId7" Type="http://schemas.openxmlformats.org/officeDocument/2006/relationships/diagramColors" Target="../diagrams/colors3.xm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AABAFAD-010D-4ECD-8C29-C78215233C34}"/>
              </a:ext>
            </a:extLst>
          </p:cNvPr>
          <p:cNvSpPr/>
          <p:nvPr/>
        </p:nvSpPr>
        <p:spPr>
          <a:xfrm>
            <a:off x="0" y="6525344"/>
            <a:ext cx="9144000" cy="72008"/>
          </a:xfrm>
          <a:prstGeom prst="rect">
            <a:avLst/>
          </a:prstGeom>
          <a:solidFill>
            <a:srgbClr val="BBE0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6E52115-6C6A-4A8C-9844-E477512783AB}"/>
              </a:ext>
            </a:extLst>
          </p:cNvPr>
          <p:cNvSpPr/>
          <p:nvPr/>
        </p:nvSpPr>
        <p:spPr>
          <a:xfrm>
            <a:off x="-1" y="6597352"/>
            <a:ext cx="9144000" cy="115200"/>
          </a:xfrm>
          <a:prstGeom prst="rect">
            <a:avLst/>
          </a:prstGeom>
          <a:solidFill>
            <a:srgbClr val="FDD9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4281600-D4E6-49AB-B74A-C932E6B79E6F}"/>
              </a:ext>
            </a:extLst>
          </p:cNvPr>
          <p:cNvSpPr/>
          <p:nvPr/>
        </p:nvSpPr>
        <p:spPr>
          <a:xfrm>
            <a:off x="152399" y="6712552"/>
            <a:ext cx="8991601" cy="172832"/>
          </a:xfrm>
          <a:prstGeom prst="rect">
            <a:avLst/>
          </a:prstGeom>
          <a:solidFill>
            <a:srgbClr val="1491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4133A9E8-D03A-D34A-ABD4-B3BBFEB16D8A}"/>
              </a:ext>
            </a:extLst>
          </p:cNvPr>
          <p:cNvSpPr>
            <a:spLocks noGrp="1"/>
          </p:cNvSpPr>
          <p:nvPr>
            <p:ph type="ctrTitle"/>
          </p:nvPr>
        </p:nvSpPr>
        <p:spPr/>
        <p:txBody>
          <a:bodyPr/>
          <a:lstStyle/>
          <a:p>
            <a:pPr algn="ctr"/>
            <a:r>
              <a:rPr lang="en-GB" dirty="0">
                <a:solidFill>
                  <a:schemeClr val="bg1"/>
                </a:solidFill>
              </a:rPr>
              <a:t>Your Safety and Wellbeing at Reading Festival 2024</a:t>
            </a:r>
            <a:endParaRPr lang="en-US" dirty="0">
              <a:solidFill>
                <a:schemeClr val="bg1"/>
              </a:solidFill>
            </a:endParaRPr>
          </a:p>
        </p:txBody>
      </p:sp>
      <p:pic>
        <p:nvPicPr>
          <p:cNvPr id="10" name="Picture 9" descr="Shape, arrow&#10;&#10;Description automatically generated">
            <a:extLst>
              <a:ext uri="{FF2B5EF4-FFF2-40B4-BE49-F238E27FC236}">
                <a16:creationId xmlns:a16="http://schemas.microsoft.com/office/drawing/2014/main" id="{E9625E0A-B8B8-E944-BB5D-EB1DE8CB89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09515">
            <a:off x="2684642" y="5043452"/>
            <a:ext cx="1247962" cy="1168726"/>
          </a:xfrm>
          <a:prstGeom prst="rect">
            <a:avLst/>
          </a:prstGeom>
        </p:spPr>
      </p:pic>
      <p:grpSp>
        <p:nvGrpSpPr>
          <p:cNvPr id="15" name="Group 14">
            <a:extLst>
              <a:ext uri="{FF2B5EF4-FFF2-40B4-BE49-F238E27FC236}">
                <a16:creationId xmlns:a16="http://schemas.microsoft.com/office/drawing/2014/main" id="{3FE38236-55AE-4549-AF0C-B14A219FC548}"/>
              </a:ext>
            </a:extLst>
          </p:cNvPr>
          <p:cNvGrpSpPr/>
          <p:nvPr/>
        </p:nvGrpSpPr>
        <p:grpSpPr>
          <a:xfrm>
            <a:off x="0" y="6525344"/>
            <a:ext cx="9144000" cy="360040"/>
            <a:chOff x="0" y="6525344"/>
            <a:chExt cx="9144000" cy="360040"/>
          </a:xfrm>
        </p:grpSpPr>
        <p:sp>
          <p:nvSpPr>
            <p:cNvPr id="17" name="Rectangle 16">
              <a:extLst>
                <a:ext uri="{FF2B5EF4-FFF2-40B4-BE49-F238E27FC236}">
                  <a16:creationId xmlns:a16="http://schemas.microsoft.com/office/drawing/2014/main" id="{5C45629B-6B63-054A-9C69-AB41079860B9}"/>
                </a:ext>
              </a:extLst>
            </p:cNvPr>
            <p:cNvSpPr/>
            <p:nvPr/>
          </p:nvSpPr>
          <p:spPr>
            <a:xfrm>
              <a:off x="0" y="6525344"/>
              <a:ext cx="9144000" cy="72008"/>
            </a:xfrm>
            <a:prstGeom prst="rect">
              <a:avLst/>
            </a:prstGeom>
            <a:solidFill>
              <a:srgbClr val="82B6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3F0DEDC1-5C36-A44E-BA8C-4517032A2B07}"/>
                </a:ext>
              </a:extLst>
            </p:cNvPr>
            <p:cNvSpPr/>
            <p:nvPr/>
          </p:nvSpPr>
          <p:spPr>
            <a:xfrm>
              <a:off x="0" y="6597352"/>
              <a:ext cx="9144000" cy="115200"/>
            </a:xfrm>
            <a:prstGeom prst="rect">
              <a:avLst/>
            </a:prstGeom>
            <a:solidFill>
              <a:srgbClr val="FDD9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5076137D-09A2-8845-8521-40D0A18B4128}"/>
                </a:ext>
              </a:extLst>
            </p:cNvPr>
            <p:cNvSpPr/>
            <p:nvPr/>
          </p:nvSpPr>
          <p:spPr>
            <a:xfrm>
              <a:off x="0" y="6712552"/>
              <a:ext cx="9144000" cy="172832"/>
            </a:xfrm>
            <a:prstGeom prst="rect">
              <a:avLst/>
            </a:prstGeom>
            <a:solidFill>
              <a:srgbClr val="1491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807229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B2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98FF1-21F6-FC7D-DC8F-BAAE8640BA1D}"/>
              </a:ext>
            </a:extLst>
          </p:cNvPr>
          <p:cNvSpPr>
            <a:spLocks noGrp="1"/>
          </p:cNvSpPr>
          <p:nvPr>
            <p:ph type="ctrTitle"/>
          </p:nvPr>
        </p:nvSpPr>
        <p:spPr/>
        <p:txBody>
          <a:bodyPr/>
          <a:lstStyle/>
          <a:p>
            <a:r>
              <a:rPr lang="en-GB" dirty="0">
                <a:solidFill>
                  <a:schemeClr val="tx1"/>
                </a:solidFill>
              </a:rPr>
              <a:t>PLAN YOUR WEEKEND</a:t>
            </a:r>
          </a:p>
        </p:txBody>
      </p:sp>
    </p:spTree>
    <p:extLst>
      <p:ext uri="{BB962C8B-B14F-4D97-AF65-F5344CB8AC3E}">
        <p14:creationId xmlns:p14="http://schemas.microsoft.com/office/powerpoint/2010/main" val="1693827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3172-CE38-A6DD-B9DC-CC4DF17A71FE}"/>
              </a:ext>
            </a:extLst>
          </p:cNvPr>
          <p:cNvSpPr>
            <a:spLocks noGrp="1"/>
          </p:cNvSpPr>
          <p:nvPr>
            <p:ph type="title"/>
          </p:nvPr>
        </p:nvSpPr>
        <p:spPr>
          <a:xfrm>
            <a:off x="533400" y="620688"/>
            <a:ext cx="7139136" cy="1143000"/>
          </a:xfrm>
        </p:spPr>
        <p:txBody>
          <a:bodyPr wrap="square" anchor="ctr">
            <a:noAutofit/>
          </a:bodyPr>
          <a:lstStyle/>
          <a:p>
            <a:pPr>
              <a:lnSpc>
                <a:spcPct val="90000"/>
              </a:lnSpc>
            </a:pPr>
            <a:r>
              <a:rPr lang="en-GB" dirty="0"/>
              <a:t>Install the Reading and Leeds Festival app </a:t>
            </a:r>
            <a:r>
              <a:rPr lang="en-GB" u="sng" dirty="0"/>
              <a:t>before</a:t>
            </a:r>
            <a:r>
              <a:rPr lang="en-GB" dirty="0"/>
              <a:t> you go</a:t>
            </a:r>
            <a:br>
              <a:rPr lang="en-GB" dirty="0"/>
            </a:br>
            <a:endParaRPr lang="en-GB" dirty="0"/>
          </a:p>
        </p:txBody>
      </p:sp>
      <p:pic>
        <p:nvPicPr>
          <p:cNvPr id="7" name="Picture 6" descr="A screen shot of a cell phone&#10;&#10;Description automatically generated">
            <a:extLst>
              <a:ext uri="{FF2B5EF4-FFF2-40B4-BE49-F238E27FC236}">
                <a16:creationId xmlns:a16="http://schemas.microsoft.com/office/drawing/2014/main" id="{0ECF75D2-4467-7804-528F-9F00610F7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1763688"/>
            <a:ext cx="7772400" cy="3967566"/>
          </a:xfrm>
          <a:prstGeom prst="rect">
            <a:avLst/>
          </a:prstGeom>
        </p:spPr>
      </p:pic>
    </p:spTree>
    <p:extLst>
      <p:ext uri="{BB962C8B-B14F-4D97-AF65-F5344CB8AC3E}">
        <p14:creationId xmlns:p14="http://schemas.microsoft.com/office/powerpoint/2010/main" val="1256244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3172-CE38-A6DD-B9DC-CC4DF17A71FE}"/>
              </a:ext>
            </a:extLst>
          </p:cNvPr>
          <p:cNvSpPr>
            <a:spLocks noGrp="1"/>
          </p:cNvSpPr>
          <p:nvPr>
            <p:ph type="title"/>
          </p:nvPr>
        </p:nvSpPr>
        <p:spPr>
          <a:xfrm>
            <a:off x="533400" y="620688"/>
            <a:ext cx="7139136" cy="1143000"/>
          </a:xfrm>
        </p:spPr>
        <p:txBody>
          <a:bodyPr wrap="square" anchor="ctr">
            <a:noAutofit/>
          </a:bodyPr>
          <a:lstStyle/>
          <a:p>
            <a:pPr>
              <a:lnSpc>
                <a:spcPct val="90000"/>
              </a:lnSpc>
            </a:pPr>
            <a:r>
              <a:rPr lang="en-GB" dirty="0"/>
              <a:t>Install the Reading and Leeds Festival app </a:t>
            </a:r>
            <a:r>
              <a:rPr lang="en-GB" u="sng" dirty="0"/>
              <a:t>before</a:t>
            </a:r>
            <a:r>
              <a:rPr lang="en-GB" dirty="0"/>
              <a:t> you go</a:t>
            </a:r>
            <a:br>
              <a:rPr lang="en-GB" dirty="0"/>
            </a:br>
            <a:endParaRPr lang="en-GB" dirty="0"/>
          </a:p>
        </p:txBody>
      </p:sp>
      <p:sp>
        <p:nvSpPr>
          <p:cNvPr id="3" name="Subtitle 2">
            <a:extLst>
              <a:ext uri="{FF2B5EF4-FFF2-40B4-BE49-F238E27FC236}">
                <a16:creationId xmlns:a16="http://schemas.microsoft.com/office/drawing/2014/main" id="{0EADD254-3469-3D8C-EA53-36D95084210E}"/>
              </a:ext>
            </a:extLst>
          </p:cNvPr>
          <p:cNvSpPr>
            <a:spLocks noGrp="1"/>
          </p:cNvSpPr>
          <p:nvPr>
            <p:ph sz="half" idx="1"/>
          </p:nvPr>
        </p:nvSpPr>
        <p:spPr>
          <a:xfrm>
            <a:off x="533400" y="1592045"/>
            <a:ext cx="4038600" cy="4525963"/>
          </a:xfrm>
        </p:spPr>
        <p:txBody>
          <a:bodyPr wrap="square" anchor="t">
            <a:normAutofit/>
          </a:bodyPr>
          <a:lstStyle/>
          <a:p>
            <a:r>
              <a:rPr lang="en-GB" dirty="0"/>
              <a:t>Signal can be inconsistent at the festival site</a:t>
            </a:r>
          </a:p>
          <a:p>
            <a:r>
              <a:rPr lang="en-GB" dirty="0"/>
              <a:t>Install the app in advance</a:t>
            </a:r>
          </a:p>
          <a:p>
            <a:r>
              <a:rPr lang="en-GB" dirty="0"/>
              <a:t>On-site, use text or phone calls instead of internet-based services.</a:t>
            </a:r>
          </a:p>
        </p:txBody>
      </p:sp>
      <p:pic>
        <p:nvPicPr>
          <p:cNvPr id="6" name="Picture 5" descr="Two women holding up a cellphone&#10;&#10;Description automatically generated">
            <a:extLst>
              <a:ext uri="{FF2B5EF4-FFF2-40B4-BE49-F238E27FC236}">
                <a16:creationId xmlns:a16="http://schemas.microsoft.com/office/drawing/2014/main" id="{A455DEC7-D407-29D7-94C7-416A200E81EC}"/>
              </a:ext>
            </a:extLst>
          </p:cNvPr>
          <p:cNvPicPr>
            <a:picLocks noChangeAspect="1"/>
          </p:cNvPicPr>
          <p:nvPr/>
        </p:nvPicPr>
        <p:blipFill rotWithShape="1">
          <a:blip r:embed="rId3">
            <a:extLst>
              <a:ext uri="{28A0092B-C50C-407E-A947-70E740481C1C}">
                <a14:useLocalDpi xmlns:a14="http://schemas.microsoft.com/office/drawing/2010/main" val="0"/>
              </a:ext>
            </a:extLst>
          </a:blip>
          <a:srcRect b="17506"/>
          <a:stretch/>
        </p:blipFill>
        <p:spPr>
          <a:xfrm>
            <a:off x="4788024" y="1592046"/>
            <a:ext cx="3657600" cy="4525963"/>
          </a:xfrm>
          <a:prstGeom prst="rect">
            <a:avLst/>
          </a:prstGeom>
        </p:spPr>
      </p:pic>
    </p:spTree>
    <p:extLst>
      <p:ext uri="{BB962C8B-B14F-4D97-AF65-F5344CB8AC3E}">
        <p14:creationId xmlns:p14="http://schemas.microsoft.com/office/powerpoint/2010/main" val="267675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1E173-D820-B0E4-1C28-CFDAF02BD7E0}"/>
              </a:ext>
            </a:extLst>
          </p:cNvPr>
          <p:cNvSpPr>
            <a:spLocks noGrp="1"/>
          </p:cNvSpPr>
          <p:nvPr>
            <p:ph type="title"/>
          </p:nvPr>
        </p:nvSpPr>
        <p:spPr>
          <a:xfrm>
            <a:off x="457200" y="274638"/>
            <a:ext cx="7139136" cy="1570186"/>
          </a:xfrm>
        </p:spPr>
        <p:txBody>
          <a:bodyPr wrap="square" anchor="ctr">
            <a:normAutofit/>
          </a:bodyPr>
          <a:lstStyle/>
          <a:p>
            <a:r>
              <a:rPr lang="en-GB" dirty="0"/>
              <a:t>Pack all essentials </a:t>
            </a:r>
          </a:p>
        </p:txBody>
      </p:sp>
      <p:pic>
        <p:nvPicPr>
          <p:cNvPr id="1026" name="Picture 2" descr="See the source image">
            <a:extLst>
              <a:ext uri="{FF2B5EF4-FFF2-40B4-BE49-F238E27FC236}">
                <a16:creationId xmlns:a16="http://schemas.microsoft.com/office/drawing/2014/main" id="{257C5B80-CAAB-4D52-81C2-B4B6017FC48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051720" y="1556792"/>
            <a:ext cx="4752528" cy="4752528"/>
          </a:xfrm>
          <a:prstGeom prst="rect">
            <a:avLst/>
          </a:prstGeom>
          <a:solidFill>
            <a:srgbClr val="FFFFFF"/>
          </a:solidFill>
        </p:spPr>
      </p:pic>
    </p:spTree>
    <p:extLst>
      <p:ext uri="{BB962C8B-B14F-4D97-AF65-F5344CB8AC3E}">
        <p14:creationId xmlns:p14="http://schemas.microsoft.com/office/powerpoint/2010/main" val="1287150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17095-0E12-F550-DFDD-722D9F053BB5}"/>
              </a:ext>
            </a:extLst>
          </p:cNvPr>
          <p:cNvSpPr>
            <a:spLocks noGrp="1"/>
          </p:cNvSpPr>
          <p:nvPr>
            <p:ph type="title"/>
          </p:nvPr>
        </p:nvSpPr>
        <p:spPr>
          <a:xfrm>
            <a:off x="457200" y="274638"/>
            <a:ext cx="7139136" cy="1143000"/>
          </a:xfrm>
        </p:spPr>
        <p:txBody>
          <a:bodyPr wrap="square" anchor="ctr">
            <a:normAutofit/>
          </a:bodyPr>
          <a:lstStyle/>
          <a:p>
            <a:r>
              <a:rPr lang="en-GB" dirty="0"/>
              <a:t>Stay connected to home</a:t>
            </a:r>
          </a:p>
        </p:txBody>
      </p:sp>
      <p:pic>
        <p:nvPicPr>
          <p:cNvPr id="5" name="Graphic 4" descr="Speaker phone with solid fill">
            <a:extLst>
              <a:ext uri="{FF2B5EF4-FFF2-40B4-BE49-F238E27FC236}">
                <a16:creationId xmlns:a16="http://schemas.microsoft.com/office/drawing/2014/main" id="{C2EA32F5-7C7E-8947-AC63-CF2849F3018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7200" y="1843881"/>
            <a:ext cx="4038600" cy="4038600"/>
          </a:xfrm>
          <a:prstGeom prst="rect">
            <a:avLst/>
          </a:prstGeom>
        </p:spPr>
      </p:pic>
      <p:sp>
        <p:nvSpPr>
          <p:cNvPr id="3" name="Content Placeholder 2">
            <a:extLst>
              <a:ext uri="{FF2B5EF4-FFF2-40B4-BE49-F238E27FC236}">
                <a16:creationId xmlns:a16="http://schemas.microsoft.com/office/drawing/2014/main" id="{98470F42-84B5-C901-3476-BE189D0BDE74}"/>
              </a:ext>
            </a:extLst>
          </p:cNvPr>
          <p:cNvSpPr>
            <a:spLocks noGrp="1"/>
          </p:cNvSpPr>
          <p:nvPr>
            <p:ph sz="half" idx="2"/>
          </p:nvPr>
        </p:nvSpPr>
        <p:spPr>
          <a:xfrm>
            <a:off x="4648200" y="1600200"/>
            <a:ext cx="4038600" cy="3622005"/>
          </a:xfrm>
        </p:spPr>
        <p:txBody>
          <a:bodyPr wrap="square" anchor="t">
            <a:normAutofit/>
          </a:bodyPr>
          <a:lstStyle/>
          <a:p>
            <a:pPr marL="0" indent="0">
              <a:buNone/>
            </a:pPr>
            <a:r>
              <a:rPr lang="en-GB" dirty="0"/>
              <a:t>Stay up to date with your family by texting and phoning them regularly.</a:t>
            </a:r>
          </a:p>
        </p:txBody>
      </p:sp>
      <p:pic>
        <p:nvPicPr>
          <p:cNvPr id="6" name="Picture 5" descr="A group of women standing together&#10;&#10;Description automatically generated">
            <a:extLst>
              <a:ext uri="{FF2B5EF4-FFF2-40B4-BE49-F238E27FC236}">
                <a16:creationId xmlns:a16="http://schemas.microsoft.com/office/drawing/2014/main" id="{09A7D426-9ADC-852C-D7BE-8CFF6EFFC7D3}"/>
              </a:ext>
            </a:extLst>
          </p:cNvPr>
          <p:cNvPicPr>
            <a:picLocks noChangeAspect="1"/>
          </p:cNvPicPr>
          <p:nvPr/>
        </p:nvPicPr>
        <p:blipFill rotWithShape="1">
          <a:blip r:embed="rId4">
            <a:extLst>
              <a:ext uri="{28A0092B-C50C-407E-A947-70E740481C1C}">
                <a14:useLocalDpi xmlns:a14="http://schemas.microsoft.com/office/drawing/2010/main" val="0"/>
              </a:ext>
            </a:extLst>
          </a:blip>
          <a:srcRect l="16926" t="14492" r="15259"/>
          <a:stretch/>
        </p:blipFill>
        <p:spPr>
          <a:xfrm>
            <a:off x="251524" y="1635795"/>
            <a:ext cx="4275041" cy="3586410"/>
          </a:xfrm>
          <a:prstGeom prst="rect">
            <a:avLst/>
          </a:prstGeom>
        </p:spPr>
      </p:pic>
    </p:spTree>
    <p:extLst>
      <p:ext uri="{BB962C8B-B14F-4D97-AF65-F5344CB8AC3E}">
        <p14:creationId xmlns:p14="http://schemas.microsoft.com/office/powerpoint/2010/main" val="413226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B2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11F55-5FE9-B1CF-33F5-4DB1F06234C4}"/>
              </a:ext>
            </a:extLst>
          </p:cNvPr>
          <p:cNvSpPr>
            <a:spLocks noGrp="1"/>
          </p:cNvSpPr>
          <p:nvPr>
            <p:ph type="ctrTitle"/>
          </p:nvPr>
        </p:nvSpPr>
        <p:spPr/>
        <p:txBody>
          <a:bodyPr/>
          <a:lstStyle/>
          <a:p>
            <a:r>
              <a:rPr lang="en-GB" dirty="0">
                <a:solidFill>
                  <a:schemeClr val="tx1"/>
                </a:solidFill>
              </a:rPr>
              <a:t>REMEMBER WHO CAN HELP</a:t>
            </a:r>
          </a:p>
        </p:txBody>
      </p:sp>
    </p:spTree>
    <p:extLst>
      <p:ext uri="{BB962C8B-B14F-4D97-AF65-F5344CB8AC3E}">
        <p14:creationId xmlns:p14="http://schemas.microsoft.com/office/powerpoint/2010/main" val="1842371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B16B5-F13E-E36A-1FDE-0419A116DF31}"/>
              </a:ext>
            </a:extLst>
          </p:cNvPr>
          <p:cNvSpPr>
            <a:spLocks noGrp="1"/>
          </p:cNvSpPr>
          <p:nvPr>
            <p:ph type="title"/>
          </p:nvPr>
        </p:nvSpPr>
        <p:spPr>
          <a:xfrm>
            <a:off x="457200" y="274638"/>
            <a:ext cx="7139136" cy="1143000"/>
          </a:xfrm>
        </p:spPr>
        <p:txBody>
          <a:bodyPr wrap="square" anchor="ctr">
            <a:normAutofit/>
          </a:bodyPr>
          <a:lstStyle/>
          <a:p>
            <a:r>
              <a:rPr lang="en-GB" dirty="0"/>
              <a:t>#LookOutForEachOther</a:t>
            </a:r>
          </a:p>
        </p:txBody>
      </p:sp>
      <p:sp>
        <p:nvSpPr>
          <p:cNvPr id="3" name="Content Placeholder 2">
            <a:extLst>
              <a:ext uri="{FF2B5EF4-FFF2-40B4-BE49-F238E27FC236}">
                <a16:creationId xmlns:a16="http://schemas.microsoft.com/office/drawing/2014/main" id="{4B387862-3BB8-B2E2-90CE-0D20C0ECCC94}"/>
              </a:ext>
            </a:extLst>
          </p:cNvPr>
          <p:cNvSpPr>
            <a:spLocks noGrp="1"/>
          </p:cNvSpPr>
          <p:nvPr>
            <p:ph sz="half" idx="1"/>
          </p:nvPr>
        </p:nvSpPr>
        <p:spPr>
          <a:xfrm>
            <a:off x="339344" y="1417638"/>
            <a:ext cx="3800608" cy="4525963"/>
          </a:xfrm>
        </p:spPr>
        <p:txBody>
          <a:bodyPr wrap="square" anchor="t">
            <a:normAutofit/>
          </a:bodyPr>
          <a:lstStyle/>
          <a:p>
            <a:r>
              <a:rPr lang="en-GB" dirty="0"/>
              <a:t>Stay with your friends! </a:t>
            </a:r>
          </a:p>
          <a:p>
            <a:r>
              <a:rPr lang="en-GB" dirty="0"/>
              <a:t>If you notice anything, go to security as quickly as possible </a:t>
            </a:r>
          </a:p>
          <a:p>
            <a:r>
              <a:rPr lang="en-GB" dirty="0"/>
              <a:t>You will not be punished if you have got something wrong. </a:t>
            </a:r>
          </a:p>
        </p:txBody>
      </p:sp>
      <p:pic>
        <p:nvPicPr>
          <p:cNvPr id="6" name="Picture 5" descr="A group of people wearing hats&#10;&#10;Description automatically generated">
            <a:extLst>
              <a:ext uri="{FF2B5EF4-FFF2-40B4-BE49-F238E27FC236}">
                <a16:creationId xmlns:a16="http://schemas.microsoft.com/office/drawing/2014/main" id="{2B585688-3E68-788F-BF1B-200BB05FDA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1811251"/>
            <a:ext cx="4854432" cy="3235498"/>
          </a:xfrm>
          <a:prstGeom prst="rect">
            <a:avLst/>
          </a:prstGeom>
        </p:spPr>
      </p:pic>
    </p:spTree>
    <p:extLst>
      <p:ext uri="{BB962C8B-B14F-4D97-AF65-F5344CB8AC3E}">
        <p14:creationId xmlns:p14="http://schemas.microsoft.com/office/powerpoint/2010/main" val="29415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07AC2FA-A5DA-71A7-6E94-B81761C2C1E2}"/>
              </a:ext>
            </a:extLst>
          </p:cNvPr>
          <p:cNvSpPr txBox="1"/>
          <p:nvPr/>
        </p:nvSpPr>
        <p:spPr>
          <a:xfrm>
            <a:off x="827584" y="1700808"/>
            <a:ext cx="7488832" cy="3539430"/>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srgbClr val="149197"/>
                </a:solidFill>
                <a:latin typeface="Calibri" panose="020F0502020204030204" pitchFamily="34" charset="0"/>
                <a:cs typeface="Calibri" panose="020F0502020204030204" pitchFamily="34" charset="0"/>
              </a:rPr>
              <a:t>Explore the map and know what support is  available</a:t>
            </a:r>
          </a:p>
          <a:p>
            <a:endParaRPr lang="en-GB" sz="2800" dirty="0">
              <a:solidFill>
                <a:srgbClr val="14919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800" dirty="0">
                <a:solidFill>
                  <a:srgbClr val="149197"/>
                </a:solidFill>
                <a:latin typeface="Calibri" panose="020F0502020204030204" pitchFamily="34" charset="0"/>
                <a:cs typeface="Calibri" panose="020F0502020204030204" pitchFamily="34" charset="0"/>
              </a:rPr>
              <a:t>For urgent or non-urgent help, go to the welfare/</a:t>
            </a:r>
            <a:r>
              <a:rPr lang="en-GB" sz="2800">
                <a:solidFill>
                  <a:srgbClr val="149197"/>
                </a:solidFill>
                <a:latin typeface="Calibri" panose="020F0502020204030204" pitchFamily="34" charset="0"/>
                <a:cs typeface="Calibri" panose="020F0502020204030204" pitchFamily="34" charset="0"/>
              </a:rPr>
              <a:t>medical tent or an AIR Hub</a:t>
            </a:r>
            <a:endParaRPr lang="en-GB" sz="2800" dirty="0">
              <a:solidFill>
                <a:srgbClr val="149197"/>
              </a:solidFill>
              <a:latin typeface="Calibri" panose="020F0502020204030204" pitchFamily="34" charset="0"/>
              <a:cs typeface="Calibri" panose="020F0502020204030204" pitchFamily="34" charset="0"/>
            </a:endParaRPr>
          </a:p>
          <a:p>
            <a:endParaRPr lang="en-GB" sz="2800" dirty="0">
              <a:solidFill>
                <a:srgbClr val="14919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800" dirty="0">
                <a:solidFill>
                  <a:srgbClr val="149197"/>
                </a:solidFill>
                <a:latin typeface="Calibri" panose="020F0502020204030204" pitchFamily="34" charset="0"/>
                <a:cs typeface="Calibri" panose="020F0502020204030204" pitchFamily="34" charset="0"/>
              </a:rPr>
              <a:t>Ask any staff member for directions - they are trained to help</a:t>
            </a:r>
            <a:endParaRPr lang="en-US" sz="2800" dirty="0">
              <a:solidFill>
                <a:srgbClr val="149197"/>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B4389BD-3A30-AA79-8897-360231B3395A}"/>
              </a:ext>
            </a:extLst>
          </p:cNvPr>
          <p:cNvSpPr txBox="1"/>
          <p:nvPr/>
        </p:nvSpPr>
        <p:spPr>
          <a:xfrm>
            <a:off x="1043608" y="404664"/>
            <a:ext cx="5832648" cy="769441"/>
          </a:xfrm>
          <a:prstGeom prst="rect">
            <a:avLst/>
          </a:prstGeom>
          <a:noFill/>
        </p:spPr>
        <p:txBody>
          <a:bodyPr wrap="square" rtlCol="0">
            <a:spAutoFit/>
          </a:bodyPr>
          <a:lstStyle/>
          <a:p>
            <a:r>
              <a:rPr lang="en-US" sz="4400" b="1" dirty="0">
                <a:solidFill>
                  <a:srgbClr val="149197"/>
                </a:solidFill>
                <a:latin typeface="Calibri" panose="020F0502020204030204" pitchFamily="34" charset="0"/>
                <a:cs typeface="Calibri" panose="020F0502020204030204" pitchFamily="34" charset="0"/>
              </a:rPr>
              <a:t>Help map</a:t>
            </a:r>
          </a:p>
        </p:txBody>
      </p:sp>
    </p:spTree>
    <p:extLst>
      <p:ext uri="{BB962C8B-B14F-4D97-AF65-F5344CB8AC3E}">
        <p14:creationId xmlns:p14="http://schemas.microsoft.com/office/powerpoint/2010/main" val="1420230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79E27-9172-993F-CAD3-46A55510B2D5}"/>
              </a:ext>
            </a:extLst>
          </p:cNvPr>
          <p:cNvSpPr>
            <a:spLocks noGrp="1"/>
          </p:cNvSpPr>
          <p:nvPr>
            <p:ph type="title"/>
          </p:nvPr>
        </p:nvSpPr>
        <p:spPr/>
        <p:txBody>
          <a:bodyPr/>
          <a:lstStyle/>
          <a:p>
            <a:r>
              <a:rPr lang="en-US" dirty="0"/>
              <a:t>Help map</a:t>
            </a:r>
          </a:p>
        </p:txBody>
      </p:sp>
      <p:pic>
        <p:nvPicPr>
          <p:cNvPr id="5" name="Picture 2" descr="help-map">
            <a:extLst>
              <a:ext uri="{FF2B5EF4-FFF2-40B4-BE49-F238E27FC236}">
                <a16:creationId xmlns:a16="http://schemas.microsoft.com/office/drawing/2014/main" id="{0C140375-8A8E-D46C-9922-E3D5D997C4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722" y="1268760"/>
            <a:ext cx="7112614" cy="5034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079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0E9BE-2E67-9EA4-A91F-86DDCF4278E5}"/>
              </a:ext>
            </a:extLst>
          </p:cNvPr>
          <p:cNvSpPr>
            <a:spLocks noGrp="1"/>
          </p:cNvSpPr>
          <p:nvPr>
            <p:ph type="title"/>
          </p:nvPr>
        </p:nvSpPr>
        <p:spPr/>
        <p:txBody>
          <a:bodyPr/>
          <a:lstStyle/>
          <a:p>
            <a:r>
              <a:rPr lang="en-GB" dirty="0"/>
              <a:t>AIR Hubs</a:t>
            </a:r>
          </a:p>
        </p:txBody>
      </p:sp>
      <p:pic>
        <p:nvPicPr>
          <p:cNvPr id="4" name="Picture 2" descr="All images">
            <a:extLst>
              <a:ext uri="{FF2B5EF4-FFF2-40B4-BE49-F238E27FC236}">
                <a16:creationId xmlns:a16="http://schemas.microsoft.com/office/drawing/2014/main" id="{2F38686E-E19C-5EEA-7C52-77CAFD3C3B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1357" y="1582343"/>
            <a:ext cx="1362003" cy="13620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Salvation Army New Year's Sale - Detroit Fashion News">
            <a:extLst>
              <a:ext uri="{FF2B5EF4-FFF2-40B4-BE49-F238E27FC236}">
                <a16:creationId xmlns:a16="http://schemas.microsoft.com/office/drawing/2014/main" id="{ED18EEA3-690D-D879-0939-8AC59C6777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3033" y="3118910"/>
            <a:ext cx="1298650" cy="14948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ind">
            <a:extLst>
              <a:ext uri="{FF2B5EF4-FFF2-40B4-BE49-F238E27FC236}">
                <a16:creationId xmlns:a16="http://schemas.microsoft.com/office/drawing/2014/main" id="{9B71D7BB-D268-0D9C-5703-AD9E653FE3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6138" y="5513574"/>
            <a:ext cx="2340057" cy="10109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ust House">
            <a:extLst>
              <a:ext uri="{FF2B5EF4-FFF2-40B4-BE49-F238E27FC236}">
                <a16:creationId xmlns:a16="http://schemas.microsoft.com/office/drawing/2014/main" id="{EA99AEAF-EA21-54B6-46D2-337ED8B901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31357" y="4834910"/>
            <a:ext cx="1491939" cy="1357328"/>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Sport Walk partners with Sport In Mind">
            <a:extLst>
              <a:ext uri="{FF2B5EF4-FFF2-40B4-BE49-F238E27FC236}">
                <a16:creationId xmlns:a16="http://schemas.microsoft.com/office/drawing/2014/main" id="{A6AAB0EE-3F65-10A5-3356-F9D641EDD943}"/>
              </a:ext>
            </a:extLst>
          </p:cNvPr>
          <p:cNvSpPr>
            <a:spLocks noChangeAspect="1" noChangeArrowheads="1"/>
          </p:cNvSpPr>
          <p:nvPr/>
        </p:nvSpPr>
        <p:spPr bwMode="auto">
          <a:xfrm>
            <a:off x="4295774" y="3276599"/>
            <a:ext cx="3516585" cy="351658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 name="Picture 5" descr="A person holding a plastic container&#10;&#10;Description automatically generated">
            <a:extLst>
              <a:ext uri="{FF2B5EF4-FFF2-40B4-BE49-F238E27FC236}">
                <a16:creationId xmlns:a16="http://schemas.microsoft.com/office/drawing/2014/main" id="{1159CE3E-689F-D03E-FC2C-8CA8B885D31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4782" y="1354384"/>
            <a:ext cx="6249466" cy="4159190"/>
          </a:xfrm>
          <a:prstGeom prst="rect">
            <a:avLst/>
          </a:prstGeom>
        </p:spPr>
      </p:pic>
    </p:spTree>
    <p:extLst>
      <p:ext uri="{BB962C8B-B14F-4D97-AF65-F5344CB8AC3E}">
        <p14:creationId xmlns:p14="http://schemas.microsoft.com/office/powerpoint/2010/main" val="2678620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D1137-E65C-EEC8-80D2-3D408C824E69}"/>
              </a:ext>
            </a:extLst>
          </p:cNvPr>
          <p:cNvSpPr>
            <a:spLocks noGrp="1"/>
          </p:cNvSpPr>
          <p:nvPr>
            <p:ph type="ctrTitle"/>
          </p:nvPr>
        </p:nvSpPr>
        <p:spPr/>
        <p:txBody>
          <a:bodyPr/>
          <a:lstStyle/>
          <a:p>
            <a:r>
              <a:rPr lang="en-GB" dirty="0"/>
              <a:t>Things to remember </a:t>
            </a:r>
            <a:br>
              <a:rPr lang="en-GB" dirty="0"/>
            </a:br>
            <a:r>
              <a:rPr lang="en-GB" dirty="0"/>
              <a:t>at the festival</a:t>
            </a:r>
          </a:p>
        </p:txBody>
      </p:sp>
    </p:spTree>
    <p:extLst>
      <p:ext uri="{BB962C8B-B14F-4D97-AF65-F5344CB8AC3E}">
        <p14:creationId xmlns:p14="http://schemas.microsoft.com/office/powerpoint/2010/main" val="1375466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C9D31-1788-92A8-9870-F82E2FFAAD8E}"/>
              </a:ext>
            </a:extLst>
          </p:cNvPr>
          <p:cNvSpPr>
            <a:spLocks noGrp="1"/>
          </p:cNvSpPr>
          <p:nvPr>
            <p:ph type="title"/>
          </p:nvPr>
        </p:nvSpPr>
        <p:spPr>
          <a:xfrm>
            <a:off x="457200" y="274638"/>
            <a:ext cx="7139136" cy="1570186"/>
          </a:xfrm>
        </p:spPr>
        <p:txBody>
          <a:bodyPr wrap="square" anchor="ctr">
            <a:normAutofit/>
          </a:bodyPr>
          <a:lstStyle/>
          <a:p>
            <a:r>
              <a:rPr lang="en-GB" b="1" dirty="0">
                <a:effectLst/>
              </a:rPr>
              <a:t>Is the festival the best place for you to be?</a:t>
            </a:r>
            <a:endParaRPr lang="en-GB" dirty="0"/>
          </a:p>
        </p:txBody>
      </p:sp>
      <p:graphicFrame>
        <p:nvGraphicFramePr>
          <p:cNvPr id="10" name="Rectangle 5">
            <a:extLst>
              <a:ext uri="{FF2B5EF4-FFF2-40B4-BE49-F238E27FC236}">
                <a16:creationId xmlns:a16="http://schemas.microsoft.com/office/drawing/2014/main" id="{BABA5915-A957-2CBA-DED9-4ED0D6C827AF}"/>
              </a:ext>
            </a:extLst>
          </p:cNvPr>
          <p:cNvGraphicFramePr>
            <a:graphicFrameLocks noGrp="1"/>
          </p:cNvGraphicFramePr>
          <p:nvPr>
            <p:ph idx="1"/>
            <p:extLst>
              <p:ext uri="{D42A27DB-BD31-4B8C-83A1-F6EECF244321}">
                <p14:modId xmlns:p14="http://schemas.microsoft.com/office/powerpoint/2010/main" val="3740517679"/>
              </p:ext>
            </p:extLst>
          </p:nvPr>
        </p:nvGraphicFramePr>
        <p:xfrm>
          <a:off x="539552" y="1856904"/>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9016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210B8-FA58-6E57-BEAE-0D50CAF2438A}"/>
              </a:ext>
            </a:extLst>
          </p:cNvPr>
          <p:cNvSpPr>
            <a:spLocks noGrp="1"/>
          </p:cNvSpPr>
          <p:nvPr>
            <p:ph type="title"/>
          </p:nvPr>
        </p:nvSpPr>
        <p:spPr>
          <a:xfrm>
            <a:off x="457200" y="274638"/>
            <a:ext cx="7139136" cy="1570186"/>
          </a:xfrm>
        </p:spPr>
        <p:txBody>
          <a:bodyPr wrap="square" anchor="ctr">
            <a:normAutofit/>
          </a:bodyPr>
          <a:lstStyle/>
          <a:p>
            <a:r>
              <a:rPr lang="en-GB" b="1">
                <a:effectLst/>
              </a:rPr>
              <a:t>Do you need a break?</a:t>
            </a:r>
            <a:endParaRPr lang="en-GB" dirty="0"/>
          </a:p>
        </p:txBody>
      </p:sp>
      <p:graphicFrame>
        <p:nvGraphicFramePr>
          <p:cNvPr id="5" name="Content Placeholder 2">
            <a:extLst>
              <a:ext uri="{FF2B5EF4-FFF2-40B4-BE49-F238E27FC236}">
                <a16:creationId xmlns:a16="http://schemas.microsoft.com/office/drawing/2014/main" id="{81FCF14B-6A1F-A5E2-A34C-A9B3253E5308}"/>
              </a:ext>
            </a:extLst>
          </p:cNvPr>
          <p:cNvGraphicFramePr>
            <a:graphicFrameLocks noGrp="1"/>
          </p:cNvGraphicFramePr>
          <p:nvPr>
            <p:ph idx="1"/>
            <p:extLst>
              <p:ext uri="{D42A27DB-BD31-4B8C-83A1-F6EECF244321}">
                <p14:modId xmlns:p14="http://schemas.microsoft.com/office/powerpoint/2010/main" val="2073435121"/>
              </p:ext>
            </p:extLst>
          </p:nvPr>
        </p:nvGraphicFramePr>
        <p:xfrm>
          <a:off x="457200" y="1556792"/>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60122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29022-8B06-10CA-FA34-0E8D8076465C}"/>
              </a:ext>
            </a:extLst>
          </p:cNvPr>
          <p:cNvSpPr>
            <a:spLocks noGrp="1"/>
          </p:cNvSpPr>
          <p:nvPr>
            <p:ph type="title"/>
          </p:nvPr>
        </p:nvSpPr>
        <p:spPr/>
        <p:txBody>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It is normal to have a range of feelings</a:t>
            </a:r>
            <a:endParaRPr lang="en-GB" dirty="0"/>
          </a:p>
        </p:txBody>
      </p:sp>
      <p:pic>
        <p:nvPicPr>
          <p:cNvPr id="7" name="Content Placeholder 6" descr="A group of women posing for a picture&#10;&#10;Description automatically generated">
            <a:extLst>
              <a:ext uri="{FF2B5EF4-FFF2-40B4-BE49-F238E27FC236}">
                <a16:creationId xmlns:a16="http://schemas.microsoft.com/office/drawing/2014/main" id="{FE3A1A94-C832-C183-BB40-DFEF72B1FEC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72924" y="1844824"/>
            <a:ext cx="6598152" cy="4391251"/>
          </a:xfrm>
          <a:prstGeom prst="rect">
            <a:avLst/>
          </a:prstGeom>
        </p:spPr>
      </p:pic>
    </p:spTree>
    <p:extLst>
      <p:ext uri="{BB962C8B-B14F-4D97-AF65-F5344CB8AC3E}">
        <p14:creationId xmlns:p14="http://schemas.microsoft.com/office/powerpoint/2010/main" val="744465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29022-8B06-10CA-FA34-0E8D8076465C}"/>
              </a:ext>
            </a:extLst>
          </p:cNvPr>
          <p:cNvSpPr>
            <a:spLocks noGrp="1"/>
          </p:cNvSpPr>
          <p:nvPr>
            <p:ph type="title"/>
          </p:nvPr>
        </p:nvSpPr>
        <p:spPr/>
        <p:txBody>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It is normal to have a range of feelings</a:t>
            </a:r>
            <a:endParaRPr lang="en-GB" dirty="0"/>
          </a:p>
        </p:txBody>
      </p:sp>
      <p:sp>
        <p:nvSpPr>
          <p:cNvPr id="3" name="Content Placeholder 2">
            <a:extLst>
              <a:ext uri="{FF2B5EF4-FFF2-40B4-BE49-F238E27FC236}">
                <a16:creationId xmlns:a16="http://schemas.microsoft.com/office/drawing/2014/main" id="{9467FCF0-FC2F-194E-7701-04A4A13EC037}"/>
              </a:ext>
            </a:extLst>
          </p:cNvPr>
          <p:cNvSpPr>
            <a:spLocks noGrp="1"/>
          </p:cNvSpPr>
          <p:nvPr>
            <p:ph idx="1"/>
          </p:nvPr>
        </p:nvSpPr>
        <p:spPr>
          <a:xfrm>
            <a:off x="539552" y="1700808"/>
            <a:ext cx="7139136" cy="4572478"/>
          </a:xfrm>
        </p:spPr>
        <p:txBody>
          <a:bodyPr/>
          <a:lstStyle/>
          <a:p>
            <a:pPr marL="0" indent="0">
              <a:buNone/>
            </a:pPr>
            <a:endParaRPr lang="en-GB" sz="2400" dirty="0"/>
          </a:p>
          <a:p>
            <a:r>
              <a:rPr lang="en-GB" sz="2400" dirty="0"/>
              <a:t>Festivals can bring the highest highs and lowest lows, especially after stressful times like exams</a:t>
            </a:r>
          </a:p>
          <a:p>
            <a:endParaRPr lang="en-GB" sz="2400" dirty="0"/>
          </a:p>
          <a:p>
            <a:r>
              <a:rPr lang="en-GB" sz="2400" dirty="0"/>
              <a:t>Take care of yourself and remember it’s OK not to be OK</a:t>
            </a:r>
          </a:p>
          <a:p>
            <a:pPr marL="0" indent="0">
              <a:buNone/>
            </a:pPr>
            <a:endParaRPr lang="en-GB" sz="2400" dirty="0"/>
          </a:p>
          <a:p>
            <a:r>
              <a:rPr lang="en-GB" sz="2400" dirty="0"/>
              <a:t> Ask friends for advice and stay in touch with your support network</a:t>
            </a:r>
          </a:p>
        </p:txBody>
      </p:sp>
    </p:spTree>
    <p:extLst>
      <p:ext uri="{BB962C8B-B14F-4D97-AF65-F5344CB8AC3E}">
        <p14:creationId xmlns:p14="http://schemas.microsoft.com/office/powerpoint/2010/main" val="3325594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CF5FC-2B0F-75F2-1E9A-1C0943FC9DA6}"/>
              </a:ext>
            </a:extLst>
          </p:cNvPr>
          <p:cNvSpPr>
            <a:spLocks noGrp="1"/>
          </p:cNvSpPr>
          <p:nvPr>
            <p:ph type="title"/>
          </p:nvPr>
        </p:nvSpPr>
        <p:spPr/>
        <p:txBody>
          <a:bodyPr/>
          <a:lstStyle/>
          <a:p>
            <a:r>
              <a:rPr lang="en-GB" sz="4400" b="1" dirty="0">
                <a:effectLst/>
                <a:latin typeface="Calibri" panose="020F0502020204030204" pitchFamily="34" charset="0"/>
                <a:ea typeface="Calibri" panose="020F0502020204030204" pitchFamily="34" charset="0"/>
                <a:cs typeface="Times New Roman" panose="02020603050405020304" pitchFamily="18" charset="0"/>
              </a:rPr>
              <a:t>Substances are not your friend!</a:t>
            </a:r>
            <a:endParaRPr lang="en-GB" dirty="0"/>
          </a:p>
        </p:txBody>
      </p:sp>
      <p:sp>
        <p:nvSpPr>
          <p:cNvPr id="3" name="Content Placeholder 2">
            <a:extLst>
              <a:ext uri="{FF2B5EF4-FFF2-40B4-BE49-F238E27FC236}">
                <a16:creationId xmlns:a16="http://schemas.microsoft.com/office/drawing/2014/main" id="{1263C793-F71F-48B8-7D4C-9BE3A1F56CE3}"/>
              </a:ext>
            </a:extLst>
          </p:cNvPr>
          <p:cNvSpPr>
            <a:spLocks noGrp="1"/>
          </p:cNvSpPr>
          <p:nvPr>
            <p:ph idx="1"/>
          </p:nvPr>
        </p:nvSpPr>
        <p:spPr>
          <a:xfrm>
            <a:off x="457200" y="1875858"/>
            <a:ext cx="8229600" cy="1265110"/>
          </a:xfrm>
        </p:spPr>
        <p:txBody>
          <a:bodyPr/>
          <a:lstStyle/>
          <a:p>
            <a:pPr marL="0" indent="0">
              <a:buNone/>
            </a:pPr>
            <a:r>
              <a:rPr lang="en-GB" sz="2400" dirty="0">
                <a:effectLst/>
                <a:latin typeface="Calibri" panose="020F0502020204030204" pitchFamily="34" charset="0"/>
                <a:ea typeface="Calibri" panose="020F0502020204030204" pitchFamily="34" charset="0"/>
                <a:cs typeface="Times New Roman" panose="02020603050405020304" pitchFamily="18" charset="0"/>
              </a:rPr>
              <a:t>You may experience peer pressure or feel like you want to take alcohol or drugs to avoid feeling distressed, but this can easily go wrong and tomorrow they will make you feel worse.</a:t>
            </a:r>
            <a:endParaRPr lang="en-GB" sz="2400" dirty="0"/>
          </a:p>
          <a:p>
            <a:endParaRPr lang="en-GB" dirty="0"/>
          </a:p>
        </p:txBody>
      </p:sp>
      <p:pic>
        <p:nvPicPr>
          <p:cNvPr id="1026" name="Picture 2" descr="LOOKOUTFOREACHOTHER">
            <a:extLst>
              <a:ext uri="{FF2B5EF4-FFF2-40B4-BE49-F238E27FC236}">
                <a16:creationId xmlns:a16="http://schemas.microsoft.com/office/drawing/2014/main" id="{42E3A061-EDDC-7754-021D-6DE2DE8809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5890" y="3200094"/>
            <a:ext cx="3712220" cy="2990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9937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1AA8868-F174-77F3-1414-E400B781A4B9}"/>
              </a:ext>
            </a:extLst>
          </p:cNvPr>
          <p:cNvPicPr>
            <a:picLocks noChangeAspect="1"/>
          </p:cNvPicPr>
          <p:nvPr/>
        </p:nvPicPr>
        <p:blipFill>
          <a:blip r:embed="rId2"/>
          <a:stretch>
            <a:fillRect/>
          </a:stretch>
        </p:blipFill>
        <p:spPr>
          <a:xfrm>
            <a:off x="0" y="260648"/>
            <a:ext cx="9144000" cy="6073822"/>
          </a:xfrm>
          <a:prstGeom prst="rect">
            <a:avLst/>
          </a:prstGeom>
        </p:spPr>
      </p:pic>
    </p:spTree>
    <p:extLst>
      <p:ext uri="{BB962C8B-B14F-4D97-AF65-F5344CB8AC3E}">
        <p14:creationId xmlns:p14="http://schemas.microsoft.com/office/powerpoint/2010/main" val="22586900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CB28"/>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018DEC-5093-0445-B6C0-4709E09469F3}"/>
              </a:ext>
            </a:extLst>
          </p:cNvPr>
          <p:cNvSpPr>
            <a:spLocks noGrp="1"/>
          </p:cNvSpPr>
          <p:nvPr>
            <p:ph type="ctrTitle"/>
          </p:nvPr>
        </p:nvSpPr>
        <p:spPr/>
        <p:txBody>
          <a:bodyPr/>
          <a:lstStyle/>
          <a:p>
            <a:r>
              <a:rPr lang="en-US" dirty="0">
                <a:solidFill>
                  <a:schemeClr val="tx1"/>
                </a:solidFill>
              </a:rPr>
              <a:t>Other support that </a:t>
            </a:r>
            <a:br>
              <a:rPr lang="en-US" dirty="0">
                <a:solidFill>
                  <a:schemeClr val="tx1"/>
                </a:solidFill>
              </a:rPr>
            </a:br>
            <a:r>
              <a:rPr lang="en-US" dirty="0">
                <a:solidFill>
                  <a:schemeClr val="tx1"/>
                </a:solidFill>
              </a:rPr>
              <a:t>you might find helpful</a:t>
            </a:r>
          </a:p>
        </p:txBody>
      </p:sp>
    </p:spTree>
    <p:extLst>
      <p:ext uri="{BB962C8B-B14F-4D97-AF65-F5344CB8AC3E}">
        <p14:creationId xmlns:p14="http://schemas.microsoft.com/office/powerpoint/2010/main" val="17750708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2F1D2-D9E7-4F9B-DD7A-6F1602BB23C3}"/>
              </a:ext>
            </a:extLst>
          </p:cNvPr>
          <p:cNvSpPr>
            <a:spLocks noGrp="1"/>
          </p:cNvSpPr>
          <p:nvPr>
            <p:ph type="title"/>
          </p:nvPr>
        </p:nvSpPr>
        <p:spPr>
          <a:xfrm>
            <a:off x="457200" y="274638"/>
            <a:ext cx="7139136" cy="1143000"/>
          </a:xfrm>
        </p:spPr>
        <p:txBody>
          <a:bodyPr wrap="square" anchor="ctr">
            <a:normAutofit/>
          </a:bodyPr>
          <a:lstStyle/>
          <a:p>
            <a:r>
              <a:rPr lang="en-GB" dirty="0" err="1"/>
              <a:t>TellMi</a:t>
            </a:r>
            <a:r>
              <a:rPr lang="en-GB" dirty="0"/>
              <a:t> app</a:t>
            </a:r>
          </a:p>
        </p:txBody>
      </p:sp>
      <p:pic>
        <p:nvPicPr>
          <p:cNvPr id="4" name="Content Placeholder 3" descr="A qr code on a white background&#10;&#10;Description automatically generated">
            <a:extLst>
              <a:ext uri="{FF2B5EF4-FFF2-40B4-BE49-F238E27FC236}">
                <a16:creationId xmlns:a16="http://schemas.microsoft.com/office/drawing/2014/main" id="{47F8E064-4460-84EB-C16C-B74C614E7E0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539552" y="1988840"/>
            <a:ext cx="3513355" cy="3456384"/>
          </a:xfrm>
        </p:spPr>
      </p:pic>
      <p:graphicFrame>
        <p:nvGraphicFramePr>
          <p:cNvPr id="6" name="Content Placeholder 2">
            <a:extLst>
              <a:ext uri="{FF2B5EF4-FFF2-40B4-BE49-F238E27FC236}">
                <a16:creationId xmlns:a16="http://schemas.microsoft.com/office/drawing/2014/main" id="{C873F1E9-B46A-39AD-9227-764D3DA00F09}"/>
              </a:ext>
            </a:extLst>
          </p:cNvPr>
          <p:cNvGraphicFramePr>
            <a:graphicFrameLocks noGrp="1"/>
          </p:cNvGraphicFramePr>
          <p:nvPr>
            <p:ph sz="half" idx="2"/>
            <p:extLst>
              <p:ext uri="{D42A27DB-BD31-4B8C-83A1-F6EECF244321}">
                <p14:modId xmlns:p14="http://schemas.microsoft.com/office/powerpoint/2010/main" val="1797183720"/>
              </p:ext>
            </p:extLst>
          </p:nvPr>
        </p:nvGraphicFramePr>
        <p:xfrm>
          <a:off x="4648200" y="1600200"/>
          <a:ext cx="4038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31737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D01CD-0AC0-0D4A-94B8-099C65C35CEE}"/>
              </a:ext>
            </a:extLst>
          </p:cNvPr>
          <p:cNvSpPr>
            <a:spLocks noGrp="1"/>
          </p:cNvSpPr>
          <p:nvPr>
            <p:ph type="title"/>
          </p:nvPr>
        </p:nvSpPr>
        <p:spPr>
          <a:xfrm>
            <a:off x="457200" y="274638"/>
            <a:ext cx="7139136" cy="1570186"/>
          </a:xfrm>
        </p:spPr>
        <p:txBody>
          <a:bodyPr wrap="square" anchor="ctr">
            <a:normAutofit/>
          </a:bodyPr>
          <a:lstStyle/>
          <a:p>
            <a:r>
              <a:rPr lang="en-GB" dirty="0"/>
              <a:t>If you need emergency support</a:t>
            </a:r>
          </a:p>
        </p:txBody>
      </p:sp>
      <p:graphicFrame>
        <p:nvGraphicFramePr>
          <p:cNvPr id="5" name="Content Placeholder 2">
            <a:extLst>
              <a:ext uri="{FF2B5EF4-FFF2-40B4-BE49-F238E27FC236}">
                <a16:creationId xmlns:a16="http://schemas.microsoft.com/office/drawing/2014/main" id="{D445CCBF-7061-14F8-1CB5-30B01405F144}"/>
              </a:ext>
            </a:extLst>
          </p:cNvPr>
          <p:cNvGraphicFramePr>
            <a:graphicFrameLocks noGrp="1"/>
          </p:cNvGraphicFramePr>
          <p:nvPr>
            <p:ph idx="1"/>
            <p:extLst>
              <p:ext uri="{D42A27DB-BD31-4B8C-83A1-F6EECF244321}">
                <p14:modId xmlns:p14="http://schemas.microsoft.com/office/powerpoint/2010/main" val="748341100"/>
              </p:ext>
            </p:extLst>
          </p:nvPr>
        </p:nvGraphicFramePr>
        <p:xfrm>
          <a:off x="143508" y="1844824"/>
          <a:ext cx="8856984"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3770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139136" cy="1143000"/>
          </a:xfrm>
        </p:spPr>
        <p:txBody>
          <a:bodyPr wrap="square" anchor="ctr">
            <a:noAutofit/>
          </a:bodyPr>
          <a:lstStyle/>
          <a:p>
            <a:pPr>
              <a:lnSpc>
                <a:spcPct val="90000"/>
              </a:lnSpc>
            </a:pPr>
            <a:r>
              <a:rPr lang="en-GB" dirty="0"/>
              <a:t>Signs to notice when looking out for friends</a:t>
            </a:r>
          </a:p>
        </p:txBody>
      </p:sp>
      <p:sp>
        <p:nvSpPr>
          <p:cNvPr id="3" name="Subtitle 2"/>
          <p:cNvSpPr>
            <a:spLocks noGrp="1"/>
          </p:cNvSpPr>
          <p:nvPr>
            <p:ph sz="half" idx="1"/>
          </p:nvPr>
        </p:nvSpPr>
        <p:spPr>
          <a:xfrm>
            <a:off x="487727" y="1628800"/>
            <a:ext cx="8363272" cy="4421087"/>
          </a:xfrm>
        </p:spPr>
        <p:txBody>
          <a:bodyPr wrap="square" anchor="t">
            <a:normAutofit lnSpcReduction="10000"/>
          </a:bodyPr>
          <a:lstStyle/>
          <a:p>
            <a:pPr marL="0" indent="0">
              <a:lnSpc>
                <a:spcPct val="90000"/>
              </a:lnSpc>
              <a:buNone/>
            </a:pPr>
            <a:r>
              <a:rPr lang="en-GB" dirty="0">
                <a:solidFill>
                  <a:schemeClr val="tx1"/>
                </a:solidFill>
              </a:rPr>
              <a:t>If you notice any of these signs, you may want to seek advice from the </a:t>
            </a:r>
            <a:r>
              <a:rPr lang="en-GB" b="1" dirty="0"/>
              <a:t>welfare tent or an AIR Hub. </a:t>
            </a:r>
          </a:p>
          <a:p>
            <a:pPr marL="342900" indent="-342900">
              <a:lnSpc>
                <a:spcPct val="90000"/>
              </a:lnSpc>
              <a:buFont typeface="Arial" panose="020B0604020202020204" pitchFamily="34" charset="0"/>
              <a:buChar char="•"/>
            </a:pPr>
            <a:endParaRPr lang="en-GB" dirty="0"/>
          </a:p>
          <a:p>
            <a:pPr marL="342900" indent="-342900">
              <a:lnSpc>
                <a:spcPct val="90000"/>
              </a:lnSpc>
              <a:buFont typeface="Arial" panose="020B0604020202020204" pitchFamily="34" charset="0"/>
              <a:buChar char="•"/>
            </a:pPr>
            <a:r>
              <a:rPr lang="en-GB" dirty="0"/>
              <a:t>Sudden changes in behaviour or mood</a:t>
            </a:r>
          </a:p>
          <a:p>
            <a:pPr marL="342900" indent="-342900">
              <a:lnSpc>
                <a:spcPct val="90000"/>
              </a:lnSpc>
              <a:buFont typeface="Arial" panose="020B0604020202020204" pitchFamily="34" charset="0"/>
              <a:buChar char="•"/>
            </a:pPr>
            <a:r>
              <a:rPr lang="en-GB" dirty="0"/>
              <a:t>Slurred speech or difficulty walking</a:t>
            </a:r>
          </a:p>
          <a:p>
            <a:pPr marL="342900" indent="-342900">
              <a:lnSpc>
                <a:spcPct val="90000"/>
              </a:lnSpc>
              <a:buFont typeface="Arial" panose="020B0604020202020204" pitchFamily="34" charset="0"/>
              <a:buChar char="•"/>
            </a:pPr>
            <a:r>
              <a:rPr lang="en-GB" dirty="0"/>
              <a:t>Dizziness</a:t>
            </a:r>
          </a:p>
          <a:p>
            <a:pPr marL="342900" indent="-342900">
              <a:lnSpc>
                <a:spcPct val="90000"/>
              </a:lnSpc>
              <a:buFont typeface="Arial" panose="020B0604020202020204" pitchFamily="34" charset="0"/>
              <a:buChar char="•"/>
            </a:pPr>
            <a:r>
              <a:rPr lang="en-GB" dirty="0"/>
              <a:t>Shortness of breath	</a:t>
            </a:r>
          </a:p>
          <a:p>
            <a:pPr marL="342900" indent="-342900">
              <a:lnSpc>
                <a:spcPct val="90000"/>
              </a:lnSpc>
              <a:buFont typeface="Arial" panose="020B0604020202020204" pitchFamily="34" charset="0"/>
              <a:buChar char="•"/>
            </a:pPr>
            <a:r>
              <a:rPr lang="en-GB" dirty="0"/>
              <a:t>Unresponsive</a:t>
            </a:r>
          </a:p>
          <a:p>
            <a:pPr marL="342900" indent="-342900">
              <a:lnSpc>
                <a:spcPct val="90000"/>
              </a:lnSpc>
              <a:buFont typeface="Arial" panose="020B0604020202020204" pitchFamily="34" charset="0"/>
              <a:buChar char="•"/>
            </a:pPr>
            <a:r>
              <a:rPr lang="en-GB" dirty="0"/>
              <a:t>Loss of coordination or balance</a:t>
            </a:r>
          </a:p>
          <a:p>
            <a:pPr marL="342900" indent="-342900">
              <a:lnSpc>
                <a:spcPct val="90000"/>
              </a:lnSpc>
              <a:buFont typeface="Arial" panose="020B0604020202020204" pitchFamily="34" charset="0"/>
              <a:buChar char="•"/>
            </a:pPr>
            <a:r>
              <a:rPr lang="en-GB" dirty="0"/>
              <a:t>Vomiting or extreme nausea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139136" cy="1143000"/>
          </a:xfrm>
        </p:spPr>
        <p:txBody>
          <a:bodyPr wrap="square" anchor="ctr">
            <a:normAutofit/>
          </a:bodyPr>
          <a:lstStyle/>
          <a:p>
            <a:r>
              <a:rPr dirty="0"/>
              <a:t>Example of an </a:t>
            </a:r>
            <a:r>
              <a:rPr lang="en-GB" dirty="0"/>
              <a:t>e</a:t>
            </a:r>
            <a:r>
              <a:rPr dirty="0" err="1"/>
              <a:t>mergency</a:t>
            </a:r>
            <a:endParaRPr dirty="0"/>
          </a:p>
        </p:txBody>
      </p:sp>
      <p:sp>
        <p:nvSpPr>
          <p:cNvPr id="3" name="Subtitle 2"/>
          <p:cNvSpPr>
            <a:spLocks noGrp="1"/>
          </p:cNvSpPr>
          <p:nvPr>
            <p:ph sz="half" idx="1"/>
          </p:nvPr>
        </p:nvSpPr>
        <p:spPr>
          <a:xfrm>
            <a:off x="457200" y="1600200"/>
            <a:ext cx="4258816" cy="4525963"/>
          </a:xfrm>
        </p:spPr>
        <p:txBody>
          <a:bodyPr wrap="square" anchor="t">
            <a:normAutofit/>
          </a:bodyPr>
          <a:lstStyle/>
          <a:p>
            <a:pPr marL="342900" indent="-342900">
              <a:lnSpc>
                <a:spcPct val="90000"/>
              </a:lnSpc>
              <a:buFont typeface="Arial" panose="020B0604020202020204" pitchFamily="34" charset="0"/>
              <a:buChar char="•"/>
            </a:pPr>
            <a:r>
              <a:rPr lang="en-GB" sz="2000" dirty="0">
                <a:solidFill>
                  <a:schemeClr val="tx2"/>
                </a:solidFill>
              </a:rPr>
              <a:t>One of your friends feels isolated and depressed. One evening he tells you that he’s thinking about self-harm and even ending his life.</a:t>
            </a:r>
          </a:p>
          <a:p>
            <a:pPr marL="342900" indent="-342900">
              <a:lnSpc>
                <a:spcPct val="90000"/>
              </a:lnSpc>
              <a:buFont typeface="Arial" panose="020B0604020202020204" pitchFamily="34" charset="0"/>
              <a:buChar char="•"/>
            </a:pPr>
            <a:r>
              <a:rPr lang="en-GB" sz="2000" dirty="0">
                <a:solidFill>
                  <a:schemeClr val="tx2"/>
                </a:solidFill>
              </a:rPr>
              <a:t>Immediately look for professional support alert the nearest welfare/ medical staff or contact </a:t>
            </a:r>
            <a:r>
              <a:rPr lang="en-GB" sz="2000" b="1" dirty="0">
                <a:solidFill>
                  <a:schemeClr val="tx2"/>
                </a:solidFill>
              </a:rPr>
              <a:t>SHOUT</a:t>
            </a:r>
            <a:r>
              <a:rPr lang="en-GB" sz="2000" dirty="0">
                <a:solidFill>
                  <a:schemeClr val="tx2"/>
                </a:solidFill>
              </a:rPr>
              <a:t> or call </a:t>
            </a:r>
            <a:r>
              <a:rPr lang="en-GB" sz="2000" b="1" i="0" dirty="0">
                <a:solidFill>
                  <a:schemeClr val="tx2"/>
                </a:solidFill>
                <a:effectLst/>
                <a:highlight>
                  <a:srgbClr val="FFFFFF"/>
                </a:highlight>
              </a:rPr>
              <a:t>999</a:t>
            </a:r>
            <a:endParaRPr lang="en-GB" sz="2000" b="1" dirty="0">
              <a:solidFill>
                <a:schemeClr val="tx2"/>
              </a:solidFill>
            </a:endParaRPr>
          </a:p>
          <a:p>
            <a:pPr marL="342900" indent="-342900">
              <a:lnSpc>
                <a:spcPct val="90000"/>
              </a:lnSpc>
              <a:buFont typeface="Arial" panose="020B0604020202020204" pitchFamily="34" charset="0"/>
              <a:buChar char="•"/>
            </a:pPr>
            <a:r>
              <a:rPr lang="en-GB" sz="2000" b="1" dirty="0">
                <a:solidFill>
                  <a:srgbClr val="149197"/>
                </a:solidFill>
              </a:rPr>
              <a:t>Do not leave your friend alone</a:t>
            </a:r>
          </a:p>
          <a:p>
            <a:pPr marL="342900" indent="-342900">
              <a:lnSpc>
                <a:spcPct val="90000"/>
              </a:lnSpc>
              <a:buFont typeface="Arial" panose="020B0604020202020204" pitchFamily="34" charset="0"/>
              <a:buChar char="•"/>
            </a:pPr>
            <a:r>
              <a:rPr lang="en-GB" sz="2000" dirty="0">
                <a:solidFill>
                  <a:schemeClr val="tx2"/>
                </a:solidFill>
              </a:rPr>
              <a:t>Stay with them until help arrives and try to provide any information you can to the responders.</a:t>
            </a:r>
          </a:p>
          <a:p>
            <a:pPr>
              <a:lnSpc>
                <a:spcPct val="90000"/>
              </a:lnSpc>
            </a:pPr>
            <a:endParaRPr lang="en-GB" sz="2000" dirty="0"/>
          </a:p>
        </p:txBody>
      </p:sp>
      <p:pic>
        <p:nvPicPr>
          <p:cNvPr id="5" name="Content Placeholder 4" descr="A person with braided hair and a yellow vest&#10;&#10;Description automatically generated">
            <a:extLst>
              <a:ext uri="{FF2B5EF4-FFF2-40B4-BE49-F238E27FC236}">
                <a16:creationId xmlns:a16="http://schemas.microsoft.com/office/drawing/2014/main" id="{2C62CC61-E636-1F38-584E-8E902E93D65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161360" y="1600200"/>
            <a:ext cx="3012279" cy="4525963"/>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1C145-0650-36E7-F656-FE8EBA4EFE09}"/>
              </a:ext>
            </a:extLst>
          </p:cNvPr>
          <p:cNvSpPr>
            <a:spLocks noGrp="1"/>
          </p:cNvSpPr>
          <p:nvPr>
            <p:ph type="ctrTitle"/>
          </p:nvPr>
        </p:nvSpPr>
        <p:spPr/>
        <p:txBody>
          <a:bodyPr/>
          <a:lstStyle/>
          <a:p>
            <a:r>
              <a:rPr lang="en-GB" dirty="0"/>
              <a:t>Lastly – festivals are meant to be fun, enjoy yourself!</a:t>
            </a:r>
          </a:p>
        </p:txBody>
      </p:sp>
    </p:spTree>
    <p:extLst>
      <p:ext uri="{BB962C8B-B14F-4D97-AF65-F5344CB8AC3E}">
        <p14:creationId xmlns:p14="http://schemas.microsoft.com/office/powerpoint/2010/main" val="3439135617"/>
      </p:ext>
    </p:extLst>
  </p:cSld>
  <p:clrMapOvr>
    <a:masterClrMapping/>
  </p:clrMapOvr>
</p:sld>
</file>

<file path=ppt/theme/theme1.xml><?xml version="1.0" encoding="utf-8"?>
<a:theme xmlns:a="http://schemas.openxmlformats.org/drawingml/2006/main" name="BFfC_powerpoint_template">
  <a:themeElements>
    <a:clrScheme name="Custom 2">
      <a:dk1>
        <a:srgbClr val="3C3C3B"/>
      </a:dk1>
      <a:lt1>
        <a:srgbClr val="FFFFFF"/>
      </a:lt1>
      <a:dk2>
        <a:srgbClr val="3C3C3B"/>
      </a:dk2>
      <a:lt2>
        <a:srgbClr val="BFC0BE"/>
      </a:lt2>
      <a:accent1>
        <a:srgbClr val="1A9195"/>
      </a:accent1>
      <a:accent2>
        <a:srgbClr val="81B6D9"/>
      </a:accent2>
      <a:accent3>
        <a:srgbClr val="FFFFFF"/>
      </a:accent3>
      <a:accent4>
        <a:srgbClr val="FECA27"/>
      </a:accent4>
      <a:accent5>
        <a:srgbClr val="E3610F"/>
      </a:accent5>
      <a:accent6>
        <a:srgbClr val="1A3C8C"/>
      </a:accent6>
      <a:hlink>
        <a:srgbClr val="009999"/>
      </a:hlink>
      <a:folHlink>
        <a:srgbClr val="81B6D9"/>
      </a:folHlink>
    </a:clrScheme>
    <a:fontScheme name="Default Desig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4" id="{7F2A8F4F-A770-44FB-A469-A507A0CABD28}" vid="{909E2590-CC66-4F22-BE1C-B3ADEB50808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472</TotalTime>
  <Words>1204</Words>
  <Application>Microsoft Office PowerPoint</Application>
  <PresentationFormat>On-screen Show (4:3)</PresentationFormat>
  <Paragraphs>96</Paragraphs>
  <Slides>24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Trebuchet MS</vt:lpstr>
      <vt:lpstr>BFfC_powerpoint_template</vt:lpstr>
      <vt:lpstr>Your Safety and Wellbeing at Reading Festival 2024</vt:lpstr>
      <vt:lpstr>PLAN YOUR WEEKEND</vt:lpstr>
      <vt:lpstr>Install the Reading and Leeds Festival app before you go </vt:lpstr>
      <vt:lpstr>Install the Reading and Leeds Festival app before you go </vt:lpstr>
      <vt:lpstr>Pack all essentials </vt:lpstr>
      <vt:lpstr>Stay connected to home</vt:lpstr>
      <vt:lpstr>REMEMBER WHO CAN HELP</vt:lpstr>
      <vt:lpstr>#LookOutForEachOther</vt:lpstr>
      <vt:lpstr>PowerPoint Presentation</vt:lpstr>
      <vt:lpstr>Help map</vt:lpstr>
      <vt:lpstr>AIR Hubs</vt:lpstr>
      <vt:lpstr>Things to remember  at the festival</vt:lpstr>
      <vt:lpstr>Is the festival the best place for you to be?</vt:lpstr>
      <vt:lpstr>Do you need a break?</vt:lpstr>
      <vt:lpstr>It is normal to have a range of feelings</vt:lpstr>
      <vt:lpstr>It is normal to have a range of feelings</vt:lpstr>
      <vt:lpstr>Substances are not your friend!</vt:lpstr>
      <vt:lpstr>PowerPoint Presentation</vt:lpstr>
      <vt:lpstr>Other support that  you might find helpful</vt:lpstr>
      <vt:lpstr>TellMi app</vt:lpstr>
      <vt:lpstr>If you need emergency support</vt:lpstr>
      <vt:lpstr>Signs to notice when looking out for friends</vt:lpstr>
      <vt:lpstr>Example of an emergency</vt:lpstr>
      <vt:lpstr>Lastly – festivals are meant to be fun, enjoy yourself!</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use this template</dc:title>
  <dc:creator>Quinn, Annaliese</dc:creator>
  <cp:lastModifiedBy>de Sausmarez, Alec</cp:lastModifiedBy>
  <cp:revision>8</cp:revision>
  <cp:lastPrinted>2018-02-08T17:55:16Z</cp:lastPrinted>
  <dcterms:created xsi:type="dcterms:W3CDTF">2021-05-24T13:17:28Z</dcterms:created>
  <dcterms:modified xsi:type="dcterms:W3CDTF">2024-07-10T08:17:43Z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Name">
    <vt:lpwstr>Unclassified</vt:lpwstr>
  </property>
  <property fmtid="{D5CDD505-2E9C-101B-9397-08002B2CF9AE}" pid="3" name="ClassificationMarking">
    <vt:lpwstr>Classification: UNCLASSIFIED</vt:lpwstr>
  </property>
  <property fmtid="{D5CDD505-2E9C-101B-9397-08002B2CF9AE}" pid="4" name="ClassificationMadeBy">
    <vt:lpwstr>RBC\grovlin</vt:lpwstr>
  </property>
  <property fmtid="{D5CDD505-2E9C-101B-9397-08002B2CF9AE}" pid="5" name="ClassificationMadeExternally">
    <vt:lpwstr>No</vt:lpwstr>
  </property>
  <property fmtid="{D5CDD505-2E9C-101B-9397-08002B2CF9AE}" pid="6" name="ClassificationMadeOn">
    <vt:filetime>2017-08-23T08:26:41Z</vt:filetime>
  </property>
</Properties>
</file>