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672" r:id="rId6"/>
  </p:sldMasterIdLst>
  <p:notesMasterIdLst>
    <p:notesMasterId r:id="rId50"/>
  </p:notesMasterIdLst>
  <p:sldIdLst>
    <p:sldId id="293" r:id="rId7"/>
    <p:sldId id="331" r:id="rId8"/>
    <p:sldId id="262" r:id="rId9"/>
    <p:sldId id="292" r:id="rId10"/>
    <p:sldId id="1197" r:id="rId11"/>
    <p:sldId id="1209" r:id="rId12"/>
    <p:sldId id="1192" r:id="rId13"/>
    <p:sldId id="328" r:id="rId14"/>
    <p:sldId id="294" r:id="rId15"/>
    <p:sldId id="329" r:id="rId16"/>
    <p:sldId id="1211" r:id="rId17"/>
    <p:sldId id="1206" r:id="rId18"/>
    <p:sldId id="1212" r:id="rId19"/>
    <p:sldId id="267" r:id="rId20"/>
    <p:sldId id="338" r:id="rId21"/>
    <p:sldId id="1215" r:id="rId22"/>
    <p:sldId id="344" r:id="rId23"/>
    <p:sldId id="266" r:id="rId24"/>
    <p:sldId id="271" r:id="rId25"/>
    <p:sldId id="325" r:id="rId26"/>
    <p:sldId id="347" r:id="rId27"/>
    <p:sldId id="348" r:id="rId28"/>
    <p:sldId id="349" r:id="rId29"/>
    <p:sldId id="346" r:id="rId30"/>
    <p:sldId id="1213" r:id="rId31"/>
    <p:sldId id="326" r:id="rId32"/>
    <p:sldId id="1216" r:id="rId33"/>
    <p:sldId id="1217" r:id="rId34"/>
    <p:sldId id="1218" r:id="rId35"/>
    <p:sldId id="330" r:id="rId36"/>
    <p:sldId id="283" r:id="rId37"/>
    <p:sldId id="1207" r:id="rId38"/>
    <p:sldId id="1219" r:id="rId39"/>
    <p:sldId id="332" r:id="rId40"/>
    <p:sldId id="289" r:id="rId41"/>
    <p:sldId id="287" r:id="rId42"/>
    <p:sldId id="291" r:id="rId43"/>
    <p:sldId id="333" r:id="rId44"/>
    <p:sldId id="1196" r:id="rId45"/>
    <p:sldId id="285" r:id="rId46"/>
    <p:sldId id="288" r:id="rId47"/>
    <p:sldId id="1214" r:id="rId48"/>
    <p:sldId id="1205"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2F53"/>
    <a:srgbClr val="18274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8615BD-B67E-EE6C-5E5E-E1A069ADA399}" v="2" dt="2025-12-05T13:34:39.9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1650" y="1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notesMaster" Target="notesMasters/notesMaster1.xml"/><Relationship Id="rId55" Type="http://schemas.microsoft.com/office/2015/10/relationships/revisionInfo" Target="revisionInfo.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9E4C6EA-B71C-4791-B490-766EBBFEC5AC}" type="datetimeFigureOut">
              <a:rPr lang="en-GB" smtClean="0"/>
              <a:t>05/12/2025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0C8350-80E3-4003-B982-59F71F4D2CBB}" type="slidenum">
              <a:rPr lang="en-GB" smtClean="0"/>
              <a:t>‹#›</a:t>
            </a:fld>
            <a:endParaRPr lang="en-GB"/>
          </a:p>
        </p:txBody>
      </p:sp>
    </p:spTree>
    <p:extLst>
      <p:ext uri="{BB962C8B-B14F-4D97-AF65-F5344CB8AC3E}">
        <p14:creationId xmlns:p14="http://schemas.microsoft.com/office/powerpoint/2010/main" val="19547645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84000c7916_0_334:notes"/>
          <p:cNvSpPr>
            <a:spLocks noGrp="1" noRot="1" noChangeAspect="1"/>
          </p:cNvSpPr>
          <p:nvPr>
            <p:ph type="sldImg" idx="2"/>
          </p:nvPr>
        </p:nvSpPr>
        <p:spPr>
          <a:xfrm>
            <a:off x="1143000" y="685800"/>
            <a:ext cx="45735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84000c7916_0_3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952278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3.xml"/><Relationship Id="rId4" Type="http://schemas.openxmlformats.org/officeDocument/2006/relationships/image" Target="../media/image5.jpe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eg"/><Relationship Id="rId1" Type="http://schemas.openxmlformats.org/officeDocument/2006/relationships/slideMaster" Target="../slideMasters/slideMaster3.xml"/><Relationship Id="rId4" Type="http://schemas.openxmlformats.org/officeDocument/2006/relationships/image" Target="../media/image4.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eg"/><Relationship Id="rId1" Type="http://schemas.openxmlformats.org/officeDocument/2006/relationships/slideMaster" Target="../slideMasters/slideMaster3.xml"/><Relationship Id="rId5" Type="http://schemas.openxmlformats.org/officeDocument/2006/relationships/image" Target="../media/image9.png"/><Relationship Id="rId4" Type="http://schemas.openxmlformats.org/officeDocument/2006/relationships/image" Target="../media/image4.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3.xml"/><Relationship Id="rId6" Type="http://schemas.openxmlformats.org/officeDocument/2006/relationships/image" Target="../media/image4.png"/><Relationship Id="rId5" Type="http://schemas.openxmlformats.org/officeDocument/2006/relationships/image" Target="../media/image5.jpeg"/><Relationship Id="rId4" Type="http://schemas.openxmlformats.org/officeDocument/2006/relationships/image" Target="../media/image12.jpe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Master" Target="../slideMasters/slideMaster3.xml"/><Relationship Id="rId6" Type="http://schemas.openxmlformats.org/officeDocument/2006/relationships/image" Target="../media/image4.png"/><Relationship Id="rId5" Type="http://schemas.openxmlformats.org/officeDocument/2006/relationships/image" Target="../media/image5.jpeg"/><Relationship Id="rId4" Type="http://schemas.openxmlformats.org/officeDocument/2006/relationships/image" Target="../media/image12.jpeg"/></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2130423"/>
            <a:ext cx="7772400" cy="1470026"/>
          </a:xfrm>
        </p:spPr>
        <p:txBody>
          <a:bodyPr/>
          <a:lstStyle>
            <a:lvl1pPr>
              <a:defRPr/>
            </a:lvl1pPr>
          </a:lstStyle>
          <a:p>
            <a:pPr lvl="0"/>
            <a:r>
              <a:rPr lang="en-US"/>
              <a:t>Click to edit Master title style</a:t>
            </a:r>
            <a:endParaRPr lang="en-GB"/>
          </a:p>
        </p:txBody>
      </p:sp>
      <p:sp>
        <p:nvSpPr>
          <p:cNvPr id="3" name="Subtitle 2"/>
          <p:cNvSpPr txBox="1">
            <a:spLocks noGrp="1"/>
          </p:cNvSpPr>
          <p:nvPr>
            <p:ph type="subTitle" idx="1"/>
          </p:nvPr>
        </p:nvSpPr>
        <p:spPr>
          <a:xfrm>
            <a:off x="1371600" y="3886200"/>
            <a:ext cx="6400800" cy="1752603"/>
          </a:xfrm>
        </p:spPr>
        <p:txBody>
          <a:bodyPr anchorCtr="1"/>
          <a:lstStyle>
            <a:lvl1pPr marL="0" indent="0" algn="ctr">
              <a:buNone/>
              <a:defRPr>
                <a:solidFill>
                  <a:srgbClr val="898989"/>
                </a:solidFill>
              </a:defRPr>
            </a:lvl1pPr>
          </a:lstStyle>
          <a:p>
            <a:pPr lvl="0"/>
            <a:r>
              <a:rPr lang="en-US"/>
              <a:t>Click to edit Master subtitle style</a:t>
            </a:r>
            <a:endParaRPr lang="en-GB"/>
          </a:p>
        </p:txBody>
      </p:sp>
      <p:sp>
        <p:nvSpPr>
          <p:cNvPr id="4" name="Date Placeholder 3"/>
          <p:cNvSpPr txBox="1">
            <a:spLocks noGrp="1"/>
          </p:cNvSpPr>
          <p:nvPr>
            <p:ph type="dt" sz="half" idx="7"/>
          </p:nvPr>
        </p:nvSpPr>
        <p:spPr/>
        <p:txBody>
          <a:bodyPr/>
          <a:lstStyle>
            <a:lvl1pPr>
              <a:defRPr/>
            </a:lvl1pPr>
          </a:lstStyle>
          <a:p>
            <a:pPr lvl="0"/>
            <a:fld id="{F590C47F-3B67-4242-AE59-B168DED269A6}" type="datetime1">
              <a:rPr lang="en-GB"/>
              <a:pPr lvl="0"/>
              <a:t>05/12/2025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9705DCBD-7941-47C7-B913-67526017FEF8}" type="slidenum">
              <a:t>‹#›</a:t>
            </a:fld>
            <a:endParaRPr lang="en-GB"/>
          </a:p>
        </p:txBody>
      </p:sp>
    </p:spTree>
    <p:extLst>
      <p:ext uri="{BB962C8B-B14F-4D97-AF65-F5344CB8AC3E}">
        <p14:creationId xmlns:p14="http://schemas.microsoft.com/office/powerpoint/2010/main" val="201593570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04714202-401A-46A2-93A4-F49F656FEE39}" type="datetime1">
              <a:rPr lang="en-GB"/>
              <a:pPr lvl="0"/>
              <a:t>05/12/2025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477F8EAD-747D-4661-93A7-FF6DCDD6823B}" type="slidenum">
              <a:t>‹#›</a:t>
            </a:fld>
            <a:endParaRPr lang="en-GB"/>
          </a:p>
        </p:txBody>
      </p:sp>
    </p:spTree>
    <p:extLst>
      <p:ext uri="{BB962C8B-B14F-4D97-AF65-F5344CB8AC3E}">
        <p14:creationId xmlns:p14="http://schemas.microsoft.com/office/powerpoint/2010/main" val="24381470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722311" y="4406895"/>
            <a:ext cx="7772400" cy="1362071"/>
          </a:xfrm>
        </p:spPr>
        <p:txBody>
          <a:bodyPr anchor="t" anchorCtr="0"/>
          <a:lstStyle>
            <a:lvl1pPr algn="l">
              <a:defRPr sz="4000" b="1" cap="all"/>
            </a:lvl1pPr>
          </a:lstStyle>
          <a:p>
            <a:pPr lvl="0"/>
            <a:r>
              <a:rPr lang="en-US"/>
              <a:t>Click to edit Master title style</a:t>
            </a:r>
            <a:endParaRPr lang="en-GB"/>
          </a:p>
        </p:txBody>
      </p:sp>
      <p:sp>
        <p:nvSpPr>
          <p:cNvPr id="3" name="Text Placeholder 2"/>
          <p:cNvSpPr txBox="1">
            <a:spLocks noGrp="1"/>
          </p:cNvSpPr>
          <p:nvPr>
            <p:ph type="body" idx="1"/>
          </p:nvPr>
        </p:nvSpPr>
        <p:spPr>
          <a:xfrm>
            <a:off x="722311" y="2906713"/>
            <a:ext cx="7772400" cy="1500182"/>
          </a:xfrm>
        </p:spPr>
        <p:txBody>
          <a:bodyPr anchor="b"/>
          <a:lstStyle>
            <a:lvl1pPr marL="0" indent="0">
              <a:spcBef>
                <a:spcPts val="500"/>
              </a:spcBef>
              <a:buNone/>
              <a:defRPr sz="2000">
                <a:solidFill>
                  <a:srgbClr val="898989"/>
                </a:solidFill>
              </a:defRPr>
            </a:lvl1pPr>
          </a:lstStyle>
          <a:p>
            <a:pPr lvl="0"/>
            <a:r>
              <a:rPr lang="en-US"/>
              <a:t>Click to edit Master text styles</a:t>
            </a:r>
          </a:p>
        </p:txBody>
      </p:sp>
      <p:sp>
        <p:nvSpPr>
          <p:cNvPr id="4" name="Date Placeholder 3"/>
          <p:cNvSpPr txBox="1">
            <a:spLocks noGrp="1"/>
          </p:cNvSpPr>
          <p:nvPr>
            <p:ph type="dt" sz="half" idx="7"/>
          </p:nvPr>
        </p:nvSpPr>
        <p:spPr/>
        <p:txBody>
          <a:bodyPr/>
          <a:lstStyle>
            <a:lvl1pPr>
              <a:defRPr/>
            </a:lvl1pPr>
          </a:lstStyle>
          <a:p>
            <a:pPr lvl="0"/>
            <a:fld id="{3B67A7E0-6423-4EE3-A83E-00D4296F579F}" type="datetime1">
              <a:rPr lang="en-GB"/>
              <a:pPr lvl="0"/>
              <a:t>05/12/2025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725299F6-E8BC-4914-B86F-15328747667D}" type="slidenum">
              <a:t>‹#›</a:t>
            </a:fld>
            <a:endParaRPr lang="en-GB"/>
          </a:p>
        </p:txBody>
      </p:sp>
    </p:spTree>
    <p:extLst>
      <p:ext uri="{BB962C8B-B14F-4D97-AF65-F5344CB8AC3E}">
        <p14:creationId xmlns:p14="http://schemas.microsoft.com/office/powerpoint/2010/main" val="629163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a:xfrm>
            <a:off x="457200"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txBox="1">
            <a:spLocks noGrp="1"/>
          </p:cNvSpPr>
          <p:nvPr>
            <p:ph idx="2"/>
          </p:nvPr>
        </p:nvSpPr>
        <p:spPr>
          <a:xfrm>
            <a:off x="4648196"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txBox="1">
            <a:spLocks noGrp="1"/>
          </p:cNvSpPr>
          <p:nvPr>
            <p:ph type="dt" sz="half" idx="7"/>
          </p:nvPr>
        </p:nvSpPr>
        <p:spPr/>
        <p:txBody>
          <a:bodyPr/>
          <a:lstStyle>
            <a:lvl1pPr>
              <a:defRPr/>
            </a:lvl1pPr>
          </a:lstStyle>
          <a:p>
            <a:pPr lvl="0"/>
            <a:fld id="{1EFD20A4-9605-4A1C-BCA0-61D742F018BE}" type="datetime1">
              <a:rPr lang="en-GB"/>
              <a:pPr lvl="0"/>
              <a:t>05/12/2025</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67C5D207-3B95-44FA-8041-0DB3579405A7}" type="slidenum">
              <a:t>‹#›</a:t>
            </a:fld>
            <a:endParaRPr lang="en-GB"/>
          </a:p>
        </p:txBody>
      </p:sp>
    </p:spTree>
    <p:extLst>
      <p:ext uri="{BB962C8B-B14F-4D97-AF65-F5344CB8AC3E}">
        <p14:creationId xmlns:p14="http://schemas.microsoft.com/office/powerpoint/2010/main" val="3643548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Text Placeholder 2"/>
          <p:cNvSpPr txBox="1">
            <a:spLocks noGrp="1"/>
          </p:cNvSpPr>
          <p:nvPr>
            <p:ph type="body" idx="1"/>
          </p:nvPr>
        </p:nvSpPr>
        <p:spPr>
          <a:xfrm>
            <a:off x="457200" y="1535113"/>
            <a:ext cx="4040184" cy="639759"/>
          </a:xfrm>
        </p:spPr>
        <p:txBody>
          <a:bodyPr anchor="b"/>
          <a:lstStyle>
            <a:lvl1pPr marL="0" indent="0">
              <a:spcBef>
                <a:spcPts val="600"/>
              </a:spcBef>
              <a:buNone/>
              <a:defRPr sz="2400" b="1"/>
            </a:lvl1pPr>
          </a:lstStyle>
          <a:p>
            <a:pPr lvl="0"/>
            <a:r>
              <a:rPr lang="en-US"/>
              <a:t>Click to edit Master text styles</a:t>
            </a:r>
          </a:p>
        </p:txBody>
      </p:sp>
      <p:sp>
        <p:nvSpPr>
          <p:cNvPr id="4" name="Content Placeholder 3"/>
          <p:cNvSpPr txBox="1">
            <a:spLocks noGrp="1"/>
          </p:cNvSpPr>
          <p:nvPr>
            <p:ph idx="2"/>
          </p:nvPr>
        </p:nvSpPr>
        <p:spPr>
          <a:xfrm>
            <a:off x="457200" y="2174872"/>
            <a:ext cx="4040184"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txBox="1">
            <a:spLocks noGrp="1"/>
          </p:cNvSpPr>
          <p:nvPr>
            <p:ph type="body" idx="3"/>
          </p:nvPr>
        </p:nvSpPr>
        <p:spPr>
          <a:xfrm>
            <a:off x="4645023" y="1535113"/>
            <a:ext cx="4041776" cy="639759"/>
          </a:xfrm>
        </p:spPr>
        <p:txBody>
          <a:bodyPr anchor="b"/>
          <a:lstStyle>
            <a:lvl1pPr marL="0" indent="0">
              <a:spcBef>
                <a:spcPts val="600"/>
              </a:spcBef>
              <a:buNone/>
              <a:defRPr sz="2400" b="1"/>
            </a:lvl1pPr>
          </a:lstStyle>
          <a:p>
            <a:pPr lvl="0"/>
            <a:r>
              <a:rPr lang="en-US"/>
              <a:t>Click to edit Master text styles</a:t>
            </a:r>
          </a:p>
        </p:txBody>
      </p:sp>
      <p:sp>
        <p:nvSpPr>
          <p:cNvPr id="6" name="Content Placeholder 5"/>
          <p:cNvSpPr txBox="1">
            <a:spLocks noGrp="1"/>
          </p:cNvSpPr>
          <p:nvPr>
            <p:ph idx="4"/>
          </p:nvPr>
        </p:nvSpPr>
        <p:spPr>
          <a:xfrm>
            <a:off x="4645023" y="2174872"/>
            <a:ext cx="4041776"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txBox="1">
            <a:spLocks noGrp="1"/>
          </p:cNvSpPr>
          <p:nvPr>
            <p:ph type="dt" sz="half" idx="7"/>
          </p:nvPr>
        </p:nvSpPr>
        <p:spPr/>
        <p:txBody>
          <a:bodyPr/>
          <a:lstStyle>
            <a:lvl1pPr>
              <a:defRPr/>
            </a:lvl1pPr>
          </a:lstStyle>
          <a:p>
            <a:pPr lvl="0"/>
            <a:fld id="{7BD0E9A2-578F-4ADB-84D3-AED6E0917403}" type="datetime1">
              <a:rPr lang="en-GB"/>
              <a:pPr lvl="0"/>
              <a:t>05/12/2025</a:t>
            </a:fld>
            <a:endParaRPr lang="en-GB"/>
          </a:p>
        </p:txBody>
      </p:sp>
      <p:sp>
        <p:nvSpPr>
          <p:cNvPr id="8" name="Footer Placeholder 7"/>
          <p:cNvSpPr txBox="1">
            <a:spLocks noGrp="1"/>
          </p:cNvSpPr>
          <p:nvPr>
            <p:ph type="ftr" sz="quarter" idx="9"/>
          </p:nvPr>
        </p:nvSpPr>
        <p:spPr/>
        <p:txBody>
          <a:bodyPr/>
          <a:lstStyle>
            <a:lvl1pPr>
              <a:defRPr/>
            </a:lvl1pPr>
          </a:lstStyle>
          <a:p>
            <a:pPr lvl="0"/>
            <a:endParaRPr lang="en-GB"/>
          </a:p>
        </p:txBody>
      </p:sp>
      <p:sp>
        <p:nvSpPr>
          <p:cNvPr id="9" name="Slide Number Placeholder 8"/>
          <p:cNvSpPr txBox="1">
            <a:spLocks noGrp="1"/>
          </p:cNvSpPr>
          <p:nvPr>
            <p:ph type="sldNum" sz="quarter" idx="8"/>
          </p:nvPr>
        </p:nvSpPr>
        <p:spPr/>
        <p:txBody>
          <a:bodyPr/>
          <a:lstStyle>
            <a:lvl1pPr>
              <a:defRPr/>
            </a:lvl1pPr>
          </a:lstStyle>
          <a:p>
            <a:pPr lvl="0"/>
            <a:fld id="{A9A9EEFA-7897-4E0E-91B8-3B237485D145}" type="slidenum">
              <a:t>‹#›</a:t>
            </a:fld>
            <a:endParaRPr lang="en-GB"/>
          </a:p>
        </p:txBody>
      </p:sp>
    </p:spTree>
    <p:extLst>
      <p:ext uri="{BB962C8B-B14F-4D97-AF65-F5344CB8AC3E}">
        <p14:creationId xmlns:p14="http://schemas.microsoft.com/office/powerpoint/2010/main" val="4108996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p:cNvSpPr txBox="1">
            <a:spLocks noGrp="1"/>
          </p:cNvSpPr>
          <p:nvPr>
            <p:ph type="dt" sz="half" idx="7"/>
          </p:nvPr>
        </p:nvSpPr>
        <p:spPr/>
        <p:txBody>
          <a:bodyPr/>
          <a:lstStyle>
            <a:lvl1pPr>
              <a:defRPr/>
            </a:lvl1pPr>
          </a:lstStyle>
          <a:p>
            <a:pPr lvl="0"/>
            <a:fld id="{2409BC82-25AB-4B7A-84E0-7BB8316BF117}" type="datetime1">
              <a:rPr lang="en-GB"/>
              <a:pPr lvl="0"/>
              <a:t>05/12/2025</a:t>
            </a:fld>
            <a:endParaRPr lang="en-GB"/>
          </a:p>
        </p:txBody>
      </p:sp>
      <p:sp>
        <p:nvSpPr>
          <p:cNvPr id="4" name="Footer Placeholder 3"/>
          <p:cNvSpPr txBox="1">
            <a:spLocks noGrp="1"/>
          </p:cNvSpPr>
          <p:nvPr>
            <p:ph type="ftr" sz="quarter" idx="9"/>
          </p:nvPr>
        </p:nvSpPr>
        <p:spPr/>
        <p:txBody>
          <a:bodyPr/>
          <a:lstStyle>
            <a:lvl1pPr>
              <a:defRPr/>
            </a:lvl1pPr>
          </a:lstStyle>
          <a:p>
            <a:pPr lvl="0"/>
            <a:endParaRPr lang="en-GB"/>
          </a:p>
        </p:txBody>
      </p:sp>
      <p:sp>
        <p:nvSpPr>
          <p:cNvPr id="5" name="Slide Number Placeholder 4"/>
          <p:cNvSpPr txBox="1">
            <a:spLocks noGrp="1"/>
          </p:cNvSpPr>
          <p:nvPr>
            <p:ph type="sldNum" sz="quarter" idx="8"/>
          </p:nvPr>
        </p:nvSpPr>
        <p:spPr/>
        <p:txBody>
          <a:bodyPr/>
          <a:lstStyle>
            <a:lvl1pPr>
              <a:defRPr/>
            </a:lvl1pPr>
          </a:lstStyle>
          <a:p>
            <a:pPr lvl="0"/>
            <a:fld id="{963BE463-4334-48CE-9C5F-C32ACE9C9961}" type="slidenum">
              <a:t>‹#›</a:t>
            </a:fld>
            <a:endParaRPr lang="en-GB"/>
          </a:p>
        </p:txBody>
      </p:sp>
    </p:spTree>
    <p:extLst>
      <p:ext uri="{BB962C8B-B14F-4D97-AF65-F5344CB8AC3E}">
        <p14:creationId xmlns:p14="http://schemas.microsoft.com/office/powerpoint/2010/main" val="3309750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35B2431C-303E-4028-878B-7147417D8B0E}" type="datetime1">
              <a:rPr lang="en-GB"/>
              <a:pPr lvl="0"/>
              <a:t>05/12/2025</a:t>
            </a:fld>
            <a:endParaRPr lang="en-GB"/>
          </a:p>
        </p:txBody>
      </p:sp>
      <p:sp>
        <p:nvSpPr>
          <p:cNvPr id="3" name="Footer Placeholder 2"/>
          <p:cNvSpPr txBox="1">
            <a:spLocks noGrp="1"/>
          </p:cNvSpPr>
          <p:nvPr>
            <p:ph type="ftr" sz="quarter" idx="9"/>
          </p:nvPr>
        </p:nvSpPr>
        <p:spPr/>
        <p:txBody>
          <a:bodyPr/>
          <a:lstStyle>
            <a:lvl1pPr>
              <a:defRPr/>
            </a:lvl1pPr>
          </a:lstStyle>
          <a:p>
            <a:pPr lvl="0"/>
            <a:endParaRPr lang="en-GB"/>
          </a:p>
        </p:txBody>
      </p:sp>
      <p:sp>
        <p:nvSpPr>
          <p:cNvPr id="4" name="Slide Number Placeholder 3"/>
          <p:cNvSpPr txBox="1">
            <a:spLocks noGrp="1"/>
          </p:cNvSpPr>
          <p:nvPr>
            <p:ph type="sldNum" sz="quarter" idx="8"/>
          </p:nvPr>
        </p:nvSpPr>
        <p:spPr/>
        <p:txBody>
          <a:bodyPr/>
          <a:lstStyle>
            <a:lvl1pPr>
              <a:defRPr/>
            </a:lvl1pPr>
          </a:lstStyle>
          <a:p>
            <a:pPr lvl="0"/>
            <a:fld id="{2C31D887-3AFA-435A-B2D2-EF8F01EA2746}" type="slidenum">
              <a:t>‹#›</a:t>
            </a:fld>
            <a:endParaRPr lang="en-GB"/>
          </a:p>
        </p:txBody>
      </p:sp>
    </p:spTree>
    <p:extLst>
      <p:ext uri="{BB962C8B-B14F-4D97-AF65-F5344CB8AC3E}">
        <p14:creationId xmlns:p14="http://schemas.microsoft.com/office/powerpoint/2010/main" val="2379367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3048"/>
            <a:ext cx="3008311" cy="1162046"/>
          </a:xfrm>
        </p:spPr>
        <p:txBody>
          <a:bodyPr anchor="b" anchorCtr="0"/>
          <a:lstStyle>
            <a:lvl1pPr algn="l">
              <a:defRPr sz="2000" b="1"/>
            </a:lvl1pPr>
          </a:lstStyle>
          <a:p>
            <a:pPr lvl="0"/>
            <a:r>
              <a:rPr lang="en-US"/>
              <a:t>Click to edit Master title style</a:t>
            </a:r>
            <a:endParaRPr lang="en-GB"/>
          </a:p>
        </p:txBody>
      </p:sp>
      <p:sp>
        <p:nvSpPr>
          <p:cNvPr id="3" name="Content Placeholder 2"/>
          <p:cNvSpPr txBox="1">
            <a:spLocks noGrp="1"/>
          </p:cNvSpPr>
          <p:nvPr>
            <p:ph idx="1"/>
          </p:nvPr>
        </p:nvSpPr>
        <p:spPr>
          <a:xfrm>
            <a:off x="3575047" y="273048"/>
            <a:ext cx="5111752" cy="585311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txBox="1">
            <a:spLocks noGrp="1"/>
          </p:cNvSpPr>
          <p:nvPr>
            <p:ph type="body" idx="2"/>
          </p:nvPr>
        </p:nvSpPr>
        <p:spPr>
          <a:xfrm>
            <a:off x="457200" y="1435095"/>
            <a:ext cx="3008311" cy="46910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E03452E3-2572-4493-ADC3-4C7BF6E59495}" type="datetime1">
              <a:rPr lang="en-GB"/>
              <a:pPr lvl="0"/>
              <a:t>05/12/2025</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C5DA96E6-C5FE-4C87-8CE1-DC37D1E093DE}" type="slidenum">
              <a:t>‹#›</a:t>
            </a:fld>
            <a:endParaRPr lang="en-GB"/>
          </a:p>
        </p:txBody>
      </p:sp>
    </p:spTree>
    <p:extLst>
      <p:ext uri="{BB962C8B-B14F-4D97-AF65-F5344CB8AC3E}">
        <p14:creationId xmlns:p14="http://schemas.microsoft.com/office/powerpoint/2010/main" val="951188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1792288" y="4800600"/>
            <a:ext cx="5486400" cy="566735"/>
          </a:xfrm>
        </p:spPr>
        <p:txBody>
          <a:bodyPr anchor="b" anchorCtr="0"/>
          <a:lstStyle>
            <a:lvl1pPr algn="l">
              <a:defRPr sz="2000" b="1"/>
            </a:lvl1pPr>
          </a:lstStyle>
          <a:p>
            <a:pPr lvl="0"/>
            <a:r>
              <a:rPr lang="en-US"/>
              <a:t>Click to edit Master title style</a:t>
            </a:r>
            <a:endParaRPr lang="en-GB"/>
          </a:p>
        </p:txBody>
      </p:sp>
      <p:sp>
        <p:nvSpPr>
          <p:cNvPr id="3" name="Picture Placeholder 2"/>
          <p:cNvSpPr txBox="1">
            <a:spLocks noGrp="1"/>
          </p:cNvSpPr>
          <p:nvPr>
            <p:ph type="pic" idx="1"/>
          </p:nvPr>
        </p:nvSpPr>
        <p:spPr>
          <a:xfrm>
            <a:off x="1792288" y="612776"/>
            <a:ext cx="5486400" cy="4114800"/>
          </a:xfrm>
        </p:spPr>
        <p:txBody>
          <a:bodyPr/>
          <a:lstStyle>
            <a:lvl1pPr marL="0" indent="0">
              <a:buNone/>
              <a:defRPr lang="en-GB"/>
            </a:lvl1pPr>
          </a:lstStyle>
          <a:p>
            <a:pPr lvl="0"/>
            <a:endParaRPr lang="en-GB"/>
          </a:p>
        </p:txBody>
      </p:sp>
      <p:sp>
        <p:nvSpPr>
          <p:cNvPr id="4" name="Text Placeholder 3"/>
          <p:cNvSpPr txBox="1">
            <a:spLocks noGrp="1"/>
          </p:cNvSpPr>
          <p:nvPr>
            <p:ph type="body" idx="2"/>
          </p:nvPr>
        </p:nvSpPr>
        <p:spPr>
          <a:xfrm>
            <a:off x="1792288" y="5367335"/>
            <a:ext cx="5486400" cy="8048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4B4069DC-686D-4F4C-9416-559FDA2C09EF}" type="datetime1">
              <a:rPr lang="en-GB"/>
              <a:pPr lvl="0"/>
              <a:t>05/12/2025</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DF8124DA-9661-48F5-A000-338675B47AF0}" type="slidenum">
              <a:t>‹#›</a:t>
            </a:fld>
            <a:endParaRPr lang="en-GB"/>
          </a:p>
        </p:txBody>
      </p:sp>
    </p:spTree>
    <p:extLst>
      <p:ext uri="{BB962C8B-B14F-4D97-AF65-F5344CB8AC3E}">
        <p14:creationId xmlns:p14="http://schemas.microsoft.com/office/powerpoint/2010/main" val="2579369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15157EEC-D735-42BE-AAE7-45D32276BF7B}" type="datetime1">
              <a:rPr lang="en-GB"/>
              <a:pPr lvl="0"/>
              <a:t>05/12/2025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AB04929B-7AA0-4EAA-87BA-4AB12EF76B84}" type="slidenum">
              <a:t>‹#›</a:t>
            </a:fld>
            <a:endParaRPr lang="en-GB"/>
          </a:p>
        </p:txBody>
      </p:sp>
    </p:spTree>
    <p:extLst>
      <p:ext uri="{BB962C8B-B14F-4D97-AF65-F5344CB8AC3E}">
        <p14:creationId xmlns:p14="http://schemas.microsoft.com/office/powerpoint/2010/main" val="26283534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6629400" y="274640"/>
            <a:ext cx="2057400" cy="5851529"/>
          </a:xfrm>
        </p:spPr>
        <p:txBody>
          <a:bodyPr vert="eaVert"/>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a:xfrm>
            <a:off x="457200" y="274640"/>
            <a:ext cx="6019796" cy="5851529"/>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E438B71C-F90A-42FF-AF53-4C758F60C791}" type="datetime1">
              <a:rPr lang="en-GB"/>
              <a:pPr lvl="0"/>
              <a:t>05/12/2025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2475F10C-A2CB-46D4-950F-9D3F3E4EEF38}" type="slidenum">
              <a:t>‹#›</a:t>
            </a:fld>
            <a:endParaRPr lang="en-GB"/>
          </a:p>
        </p:txBody>
      </p:sp>
    </p:spTree>
    <p:extLst>
      <p:ext uri="{BB962C8B-B14F-4D97-AF65-F5344CB8AC3E}">
        <p14:creationId xmlns:p14="http://schemas.microsoft.com/office/powerpoint/2010/main" val="2517578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a:solidFill>
                  <a:prstClr val="white"/>
                </a:solidFill>
                <a:effectLst>
                  <a:outerShdw blurRad="38100" dist="38100" dir="2700000" algn="tl">
                    <a:srgbClr val="000000">
                      <a:alpha val="43137"/>
                    </a:srgbClr>
                  </a:outerShdw>
                </a:effectLst>
                <a:latin typeface="Garamond" panose="02020404030301010803" pitchFamily="18" charset="0"/>
              </a:rPr>
              <a:t>{</a:t>
            </a: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en-US"/>
              <a:t>Click to edit Master title style</a:t>
            </a:r>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15" name="Date Placeholder 14"/>
          <p:cNvSpPr>
            <a:spLocks noGrp="1"/>
          </p:cNvSpPr>
          <p:nvPr>
            <p:ph type="dt" sz="half" idx="10"/>
          </p:nvPr>
        </p:nvSpPr>
        <p:spPr/>
        <p:txBody>
          <a:bodyPr/>
          <a:lstStyle/>
          <a:p>
            <a:fld id="{BB23AF62-C427-4E0B-B9A3-54705AC63465}" type="datetimeFigureOut">
              <a:rPr lang="en-US" smtClean="0">
                <a:solidFill>
                  <a:prstClr val="white">
                    <a:alpha val="60000"/>
                  </a:prstClr>
                </a:solidFill>
              </a:rPr>
              <a:pPr/>
              <a:t>12/5/2025</a:t>
            </a:fld>
            <a:endParaRPr lang="en-GB">
              <a:solidFill>
                <a:prstClr val="white">
                  <a:alpha val="60000"/>
                </a:prstClr>
              </a:solidFill>
            </a:endParaRPr>
          </a:p>
        </p:txBody>
      </p:sp>
      <p:sp>
        <p:nvSpPr>
          <p:cNvPr id="16" name="Slide Number Placeholder 15"/>
          <p:cNvSpPr>
            <a:spLocks noGrp="1"/>
          </p:cNvSpPr>
          <p:nvPr>
            <p:ph type="sldNum" sz="quarter" idx="11"/>
          </p:nvPr>
        </p:nvSpPr>
        <p:spPr/>
        <p:txBody>
          <a:bodyPr/>
          <a:lstStyle/>
          <a:p>
            <a:fld id="{76802E21-BF08-4505-B5D6-4CE417C11567}" type="slidenum">
              <a:rPr lang="en-GB" smtClean="0">
                <a:solidFill>
                  <a:prstClr val="white">
                    <a:alpha val="60000"/>
                  </a:prstClr>
                </a:solidFill>
              </a:rPr>
              <a:pPr/>
              <a:t>‹#›</a:t>
            </a:fld>
            <a:endParaRPr lang="en-GB">
              <a:solidFill>
                <a:prstClr val="white">
                  <a:alpha val="60000"/>
                </a:prstClr>
              </a:solidFill>
            </a:endParaRPr>
          </a:p>
        </p:txBody>
      </p:sp>
      <p:sp>
        <p:nvSpPr>
          <p:cNvPr id="17" name="Footer Placeholder 16"/>
          <p:cNvSpPr>
            <a:spLocks noGrp="1"/>
          </p:cNvSpPr>
          <p:nvPr>
            <p:ph type="ftr" sz="quarter" idx="12"/>
          </p:nvPr>
        </p:nvSpPr>
        <p:spPr/>
        <p:txBody>
          <a:bodyPr/>
          <a:lstStyle/>
          <a:p>
            <a:endParaRPr lang="en-GB">
              <a:solidFill>
                <a:prstClr val="white">
                  <a:alpha val="60000"/>
                </a:prstClr>
              </a:solidFill>
            </a:endParaRPr>
          </a:p>
        </p:txBody>
      </p:sp>
    </p:spTree>
    <p:extLst>
      <p:ext uri="{BB962C8B-B14F-4D97-AF65-F5344CB8AC3E}">
        <p14:creationId xmlns:p14="http://schemas.microsoft.com/office/powerpoint/2010/main" val="9434616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itle 12"/>
          <p:cNvSpPr>
            <a:spLocks noGrp="1"/>
          </p:cNvSpPr>
          <p:nvPr>
            <p:ph type="title"/>
          </p:nvPr>
        </p:nvSpPr>
        <p:spPr/>
        <p:txBody>
          <a:bodyPr/>
          <a:lstStyle/>
          <a:p>
            <a:r>
              <a:rPr lang="en-US"/>
              <a:t>Click to edit Master title style</a:t>
            </a:r>
          </a:p>
        </p:txBody>
      </p:sp>
      <p:sp>
        <p:nvSpPr>
          <p:cNvPr id="14" name="Date Placeholder 13"/>
          <p:cNvSpPr>
            <a:spLocks noGrp="1"/>
          </p:cNvSpPr>
          <p:nvPr>
            <p:ph type="dt" sz="half" idx="10"/>
          </p:nvPr>
        </p:nvSpPr>
        <p:spPr/>
        <p:txBody>
          <a:bodyPr/>
          <a:lstStyle/>
          <a:p>
            <a:fld id="{BB23AF62-C427-4E0B-B9A3-54705AC63465}" type="datetimeFigureOut">
              <a:rPr lang="en-US" smtClean="0">
                <a:solidFill>
                  <a:prstClr val="white">
                    <a:alpha val="60000"/>
                  </a:prstClr>
                </a:solidFill>
              </a:rPr>
              <a:pPr/>
              <a:t>12/5/2025</a:t>
            </a:fld>
            <a:endParaRPr lang="en-GB">
              <a:solidFill>
                <a:prstClr val="white">
                  <a:alpha val="60000"/>
                </a:prstClr>
              </a:solidFill>
            </a:endParaRPr>
          </a:p>
        </p:txBody>
      </p:sp>
      <p:sp>
        <p:nvSpPr>
          <p:cNvPr id="15" name="Slide Number Placeholder 14"/>
          <p:cNvSpPr>
            <a:spLocks noGrp="1"/>
          </p:cNvSpPr>
          <p:nvPr>
            <p:ph type="sldNum" sz="quarter" idx="11"/>
          </p:nvPr>
        </p:nvSpPr>
        <p:spPr/>
        <p:txBody>
          <a:bodyPr/>
          <a:lstStyle/>
          <a:p>
            <a:fld id="{76802E21-BF08-4505-B5D6-4CE417C11567}" type="slidenum">
              <a:rPr lang="en-GB" smtClean="0">
                <a:solidFill>
                  <a:prstClr val="white">
                    <a:alpha val="60000"/>
                  </a:prstClr>
                </a:solidFill>
              </a:rPr>
              <a:pPr/>
              <a:t>‹#›</a:t>
            </a:fld>
            <a:endParaRPr lang="en-GB">
              <a:solidFill>
                <a:prstClr val="white">
                  <a:alpha val="60000"/>
                </a:prstClr>
              </a:solidFill>
            </a:endParaRPr>
          </a:p>
        </p:txBody>
      </p:sp>
      <p:sp>
        <p:nvSpPr>
          <p:cNvPr id="16" name="Footer Placeholder 15"/>
          <p:cNvSpPr>
            <a:spLocks noGrp="1"/>
          </p:cNvSpPr>
          <p:nvPr>
            <p:ph type="ftr" sz="quarter" idx="12"/>
          </p:nvPr>
        </p:nvSpPr>
        <p:spPr/>
        <p:txBody>
          <a:bodyPr/>
          <a:lstStyle/>
          <a:p>
            <a:endParaRPr lang="en-GB">
              <a:solidFill>
                <a:prstClr val="white">
                  <a:alpha val="60000"/>
                </a:prstClr>
              </a:solidFill>
            </a:endParaRPr>
          </a:p>
        </p:txBody>
      </p:sp>
    </p:spTree>
    <p:extLst>
      <p:ext uri="{BB962C8B-B14F-4D97-AF65-F5344CB8AC3E}">
        <p14:creationId xmlns:p14="http://schemas.microsoft.com/office/powerpoint/2010/main" val="40428553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a:solidFill>
                  <a:prstClr val="white"/>
                </a:solidFill>
                <a:effectLst>
                  <a:outerShdw blurRad="38100" dist="38100" dir="2700000" algn="tl">
                    <a:srgbClr val="000000">
                      <a:alpha val="43137"/>
                    </a:srgbClr>
                  </a:outerShdw>
                </a:effectLst>
                <a:latin typeface="Garamond" panose="02020404030301010803" pitchFamily="18" charset="0"/>
              </a:rPr>
              <a:t>{</a:t>
            </a: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2" name="Date Placeholder 11"/>
          <p:cNvSpPr>
            <a:spLocks noGrp="1"/>
          </p:cNvSpPr>
          <p:nvPr>
            <p:ph type="dt" sz="half" idx="10"/>
          </p:nvPr>
        </p:nvSpPr>
        <p:spPr/>
        <p:txBody>
          <a:bodyPr/>
          <a:lstStyle/>
          <a:p>
            <a:fld id="{BB23AF62-C427-4E0B-B9A3-54705AC63465}" type="datetimeFigureOut">
              <a:rPr lang="en-US" smtClean="0">
                <a:solidFill>
                  <a:prstClr val="white">
                    <a:alpha val="60000"/>
                  </a:prstClr>
                </a:solidFill>
              </a:rPr>
              <a:pPr/>
              <a:t>12/5/2025</a:t>
            </a:fld>
            <a:endParaRPr lang="en-GB">
              <a:solidFill>
                <a:prstClr val="white">
                  <a:alpha val="60000"/>
                </a:prstClr>
              </a:solidFill>
            </a:endParaRPr>
          </a:p>
        </p:txBody>
      </p:sp>
      <p:sp>
        <p:nvSpPr>
          <p:cNvPr id="13" name="Slide Number Placeholder 12"/>
          <p:cNvSpPr>
            <a:spLocks noGrp="1"/>
          </p:cNvSpPr>
          <p:nvPr>
            <p:ph type="sldNum" sz="quarter" idx="11"/>
          </p:nvPr>
        </p:nvSpPr>
        <p:spPr/>
        <p:txBody>
          <a:bodyPr/>
          <a:lstStyle/>
          <a:p>
            <a:fld id="{76802E21-BF08-4505-B5D6-4CE417C11567}" type="slidenum">
              <a:rPr lang="en-GB" smtClean="0">
                <a:solidFill>
                  <a:prstClr val="white">
                    <a:alpha val="60000"/>
                  </a:prstClr>
                </a:solidFill>
              </a:rPr>
              <a:pPr/>
              <a:t>‹#›</a:t>
            </a:fld>
            <a:endParaRPr lang="en-GB">
              <a:solidFill>
                <a:prstClr val="white">
                  <a:alpha val="60000"/>
                </a:prstClr>
              </a:solidFill>
            </a:endParaRPr>
          </a:p>
        </p:txBody>
      </p:sp>
      <p:sp>
        <p:nvSpPr>
          <p:cNvPr id="14" name="Footer Placeholder 13"/>
          <p:cNvSpPr>
            <a:spLocks noGrp="1"/>
          </p:cNvSpPr>
          <p:nvPr>
            <p:ph type="ftr" sz="quarter" idx="12"/>
          </p:nvPr>
        </p:nvSpPr>
        <p:spPr/>
        <p:txBody>
          <a:bodyPr/>
          <a:lstStyle/>
          <a:p>
            <a:endParaRPr lang="en-GB">
              <a:solidFill>
                <a:prstClr val="white">
                  <a:alpha val="60000"/>
                </a:prstClr>
              </a:solidFill>
            </a:endParaRPr>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Garamond" panose="02020404030301010803" pitchFamily="18" charset="0"/>
                <a:ea typeface="+mj-ea"/>
                <a:cs typeface="+mj-cs"/>
              </a:defRPr>
            </a:lvl1pPr>
          </a:lstStyle>
          <a:p>
            <a:r>
              <a:rPr lang="en-US" dirty="0"/>
              <a:t>Click to edit Master title style</a:t>
            </a:r>
          </a:p>
        </p:txBody>
      </p:sp>
    </p:spTree>
    <p:extLst>
      <p:ext uri="{BB962C8B-B14F-4D97-AF65-F5344CB8AC3E}">
        <p14:creationId xmlns:p14="http://schemas.microsoft.com/office/powerpoint/2010/main" val="26816200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BB23AF62-C427-4E0B-B9A3-54705AC63465}" type="datetimeFigureOut">
              <a:rPr lang="en-US" smtClean="0">
                <a:solidFill>
                  <a:prstClr val="white">
                    <a:alpha val="60000"/>
                  </a:prstClr>
                </a:solidFill>
              </a:rPr>
              <a:pPr/>
              <a:t>12/5/2025</a:t>
            </a:fld>
            <a:endParaRPr lang="en-GB">
              <a:solidFill>
                <a:prstClr val="white">
                  <a:alpha val="60000"/>
                </a:prstClr>
              </a:solidFill>
            </a:endParaRPr>
          </a:p>
        </p:txBody>
      </p:sp>
      <p:sp>
        <p:nvSpPr>
          <p:cNvPr id="9" name="Slide Number Placeholder 8"/>
          <p:cNvSpPr>
            <a:spLocks noGrp="1"/>
          </p:cNvSpPr>
          <p:nvPr>
            <p:ph type="sldNum" sz="quarter" idx="11"/>
          </p:nvPr>
        </p:nvSpPr>
        <p:spPr/>
        <p:txBody>
          <a:bodyPr/>
          <a:lstStyle/>
          <a:p>
            <a:fld id="{76802E21-BF08-4505-B5D6-4CE417C11567}" type="slidenum">
              <a:rPr lang="en-GB" smtClean="0">
                <a:solidFill>
                  <a:prstClr val="white">
                    <a:alpha val="60000"/>
                  </a:prstClr>
                </a:solidFill>
              </a:rPr>
              <a:pPr/>
              <a:t>‹#›</a:t>
            </a:fld>
            <a:endParaRPr lang="en-GB">
              <a:solidFill>
                <a:prstClr val="white">
                  <a:alpha val="60000"/>
                </a:prstClr>
              </a:solidFill>
            </a:endParaRPr>
          </a:p>
        </p:txBody>
      </p:sp>
      <p:sp>
        <p:nvSpPr>
          <p:cNvPr id="10" name="Footer Placeholder 9"/>
          <p:cNvSpPr>
            <a:spLocks noGrp="1"/>
          </p:cNvSpPr>
          <p:nvPr>
            <p:ph type="ftr" sz="quarter" idx="12"/>
          </p:nvPr>
        </p:nvSpPr>
        <p:spPr/>
        <p:txBody>
          <a:bodyPr/>
          <a:lstStyle/>
          <a:p>
            <a:endParaRPr lang="en-GB">
              <a:solidFill>
                <a:prstClr val="white">
                  <a:alpha val="60000"/>
                </a:prstClr>
              </a:solidFill>
            </a:endParaRPr>
          </a:p>
        </p:txBody>
      </p:sp>
      <p:sp>
        <p:nvSpPr>
          <p:cNvPr id="11" name="Title 10"/>
          <p:cNvSpPr>
            <a:spLocks noGrp="1"/>
          </p:cNvSpPr>
          <p:nvPr>
            <p:ph type="title"/>
          </p:nvPr>
        </p:nvSpPr>
        <p:spPr/>
        <p:txBody>
          <a:bodyPr/>
          <a:lstStyle/>
          <a:p>
            <a:r>
              <a:rPr lang="en-US"/>
              <a:t>Click to edit Master title style</a:t>
            </a:r>
          </a:p>
        </p:txBody>
      </p:sp>
      <p:sp>
        <p:nvSpPr>
          <p:cNvPr id="5" name="Content Placeholder 4"/>
          <p:cNvSpPr>
            <a:spLocks noGrp="1"/>
          </p:cNvSpPr>
          <p:nvPr>
            <p:ph sz="quarter" idx="13"/>
          </p:nvPr>
        </p:nvSpPr>
        <p:spPr>
          <a:xfrm>
            <a:off x="1344168" y="658368"/>
            <a:ext cx="3273552" cy="3429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6"/>
          <p:cNvSpPr>
            <a:spLocks noGrp="1"/>
          </p:cNvSpPr>
          <p:nvPr>
            <p:ph sz="quarter" idx="14"/>
          </p:nvPr>
        </p:nvSpPr>
        <p:spPr>
          <a:xfrm>
            <a:off x="5029200" y="658368"/>
            <a:ext cx="3273552" cy="34321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487111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a:solidFill>
                  <a:prstClr val="white"/>
                </a:solidFill>
                <a:effectLst>
                  <a:outerShdw blurRad="38100" dist="38100" dir="2700000" algn="tl">
                    <a:srgbClr val="000000">
                      <a:alpha val="43137"/>
                    </a:srgbClr>
                  </a:outerShdw>
                </a:effectLst>
                <a:latin typeface="Garamond" panose="02020404030301010803" pitchFamily="18" charset="0"/>
              </a:rPr>
              <a:t>{</a:t>
            </a: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a:solidFill>
                  <a:prstClr val="white"/>
                </a:solidFill>
                <a:effectLst>
                  <a:outerShdw blurRad="38100" dist="38100" dir="2700000" algn="tl">
                    <a:srgbClr val="000000">
                      <a:alpha val="43137"/>
                    </a:srgbClr>
                  </a:outerShdw>
                </a:effectLst>
                <a:latin typeface="Garamond" panose="02020404030301010803" pitchFamily="18" charset="0"/>
              </a:rPr>
              <a:t>{</a:t>
            </a:r>
          </a:p>
        </p:txBody>
      </p:sp>
      <p:sp>
        <p:nvSpPr>
          <p:cNvPr id="12" name="Title 11"/>
          <p:cNvSpPr>
            <a:spLocks noGrp="1"/>
          </p:cNvSpPr>
          <p:nvPr>
            <p:ph type="title"/>
          </p:nvPr>
        </p:nvSpPr>
        <p:spPr/>
        <p:txBody>
          <a:bodyPr/>
          <a:lstStyle/>
          <a:p>
            <a:r>
              <a:rPr lang="en-US"/>
              <a:t>Click to edit Master title style</a:t>
            </a:r>
          </a:p>
        </p:txBody>
      </p:sp>
      <p:sp>
        <p:nvSpPr>
          <p:cNvPr id="14" name="Date Placeholder 13"/>
          <p:cNvSpPr>
            <a:spLocks noGrp="1"/>
          </p:cNvSpPr>
          <p:nvPr>
            <p:ph type="dt" sz="half" idx="10"/>
          </p:nvPr>
        </p:nvSpPr>
        <p:spPr/>
        <p:txBody>
          <a:bodyPr/>
          <a:lstStyle/>
          <a:p>
            <a:fld id="{BB23AF62-C427-4E0B-B9A3-54705AC63465}" type="datetimeFigureOut">
              <a:rPr lang="en-US" smtClean="0">
                <a:solidFill>
                  <a:prstClr val="white">
                    <a:alpha val="60000"/>
                  </a:prstClr>
                </a:solidFill>
              </a:rPr>
              <a:pPr/>
              <a:t>12/5/2025</a:t>
            </a:fld>
            <a:endParaRPr lang="en-GB">
              <a:solidFill>
                <a:prstClr val="white">
                  <a:alpha val="60000"/>
                </a:prstClr>
              </a:solidFill>
            </a:endParaRPr>
          </a:p>
        </p:txBody>
      </p:sp>
      <p:sp>
        <p:nvSpPr>
          <p:cNvPr id="15" name="Slide Number Placeholder 14"/>
          <p:cNvSpPr>
            <a:spLocks noGrp="1"/>
          </p:cNvSpPr>
          <p:nvPr>
            <p:ph type="sldNum" sz="quarter" idx="11"/>
          </p:nvPr>
        </p:nvSpPr>
        <p:spPr/>
        <p:txBody>
          <a:bodyPr/>
          <a:lstStyle/>
          <a:p>
            <a:fld id="{76802E21-BF08-4505-B5D6-4CE417C11567}" type="slidenum">
              <a:rPr lang="en-GB" smtClean="0">
                <a:solidFill>
                  <a:prstClr val="white">
                    <a:alpha val="60000"/>
                  </a:prstClr>
                </a:solidFill>
              </a:rPr>
              <a:pPr/>
              <a:t>‹#›</a:t>
            </a:fld>
            <a:endParaRPr lang="en-GB">
              <a:solidFill>
                <a:prstClr val="white">
                  <a:alpha val="60000"/>
                </a:prstClr>
              </a:solidFill>
            </a:endParaRPr>
          </a:p>
        </p:txBody>
      </p:sp>
      <p:sp>
        <p:nvSpPr>
          <p:cNvPr id="16" name="Footer Placeholder 15"/>
          <p:cNvSpPr>
            <a:spLocks noGrp="1"/>
          </p:cNvSpPr>
          <p:nvPr>
            <p:ph type="ftr" sz="quarter" idx="12"/>
          </p:nvPr>
        </p:nvSpPr>
        <p:spPr/>
        <p:txBody>
          <a:bodyPr/>
          <a:lstStyle/>
          <a:p>
            <a:endParaRPr lang="en-GB">
              <a:solidFill>
                <a:prstClr val="white">
                  <a:alpha val="60000"/>
                </a:prstClr>
              </a:solidFill>
            </a:endParaRPr>
          </a:p>
        </p:txBody>
      </p:sp>
    </p:spTree>
    <p:extLst>
      <p:ext uri="{BB962C8B-B14F-4D97-AF65-F5344CB8AC3E}">
        <p14:creationId xmlns:p14="http://schemas.microsoft.com/office/powerpoint/2010/main" val="34741188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7" name="Date Placeholder 6"/>
          <p:cNvSpPr>
            <a:spLocks noGrp="1"/>
          </p:cNvSpPr>
          <p:nvPr>
            <p:ph type="dt" sz="half" idx="10"/>
          </p:nvPr>
        </p:nvSpPr>
        <p:spPr/>
        <p:txBody>
          <a:bodyPr/>
          <a:lstStyle/>
          <a:p>
            <a:fld id="{BB23AF62-C427-4E0B-B9A3-54705AC63465}" type="datetimeFigureOut">
              <a:rPr lang="en-US" smtClean="0">
                <a:solidFill>
                  <a:prstClr val="white">
                    <a:alpha val="60000"/>
                  </a:prstClr>
                </a:solidFill>
              </a:rPr>
              <a:pPr/>
              <a:t>12/5/2025</a:t>
            </a:fld>
            <a:endParaRPr lang="en-GB">
              <a:solidFill>
                <a:prstClr val="white">
                  <a:alpha val="60000"/>
                </a:prstClr>
              </a:solidFill>
            </a:endParaRPr>
          </a:p>
        </p:txBody>
      </p:sp>
      <p:sp>
        <p:nvSpPr>
          <p:cNvPr id="8" name="Slide Number Placeholder 7"/>
          <p:cNvSpPr>
            <a:spLocks noGrp="1"/>
          </p:cNvSpPr>
          <p:nvPr>
            <p:ph type="sldNum" sz="quarter" idx="11"/>
          </p:nvPr>
        </p:nvSpPr>
        <p:spPr/>
        <p:txBody>
          <a:bodyPr/>
          <a:lstStyle/>
          <a:p>
            <a:fld id="{76802E21-BF08-4505-B5D6-4CE417C11567}" type="slidenum">
              <a:rPr lang="en-GB" smtClean="0">
                <a:solidFill>
                  <a:prstClr val="white">
                    <a:alpha val="60000"/>
                  </a:prstClr>
                </a:solidFill>
              </a:rPr>
              <a:pPr/>
              <a:t>‹#›</a:t>
            </a:fld>
            <a:endParaRPr lang="en-GB">
              <a:solidFill>
                <a:prstClr val="white">
                  <a:alpha val="60000"/>
                </a:prstClr>
              </a:solidFill>
            </a:endParaRPr>
          </a:p>
        </p:txBody>
      </p:sp>
      <p:sp>
        <p:nvSpPr>
          <p:cNvPr id="9" name="Footer Placeholder 8"/>
          <p:cNvSpPr>
            <a:spLocks noGrp="1"/>
          </p:cNvSpPr>
          <p:nvPr>
            <p:ph type="ftr" sz="quarter" idx="12"/>
          </p:nvPr>
        </p:nvSpPr>
        <p:spPr/>
        <p:txBody>
          <a:bodyPr/>
          <a:lstStyle/>
          <a:p>
            <a:endParaRPr lang="en-GB">
              <a:solidFill>
                <a:prstClr val="white">
                  <a:alpha val="60000"/>
                </a:prstClr>
              </a:solidFill>
            </a:endParaRPr>
          </a:p>
        </p:txBody>
      </p:sp>
    </p:spTree>
    <p:extLst>
      <p:ext uri="{BB962C8B-B14F-4D97-AF65-F5344CB8AC3E}">
        <p14:creationId xmlns:p14="http://schemas.microsoft.com/office/powerpoint/2010/main" val="6678393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B23AF62-C427-4E0B-B9A3-54705AC63465}" type="datetimeFigureOut">
              <a:rPr lang="en-US" smtClean="0">
                <a:solidFill>
                  <a:prstClr val="white">
                    <a:alpha val="60000"/>
                  </a:prstClr>
                </a:solidFill>
              </a:rPr>
              <a:pPr/>
              <a:t>12/5/2025</a:t>
            </a:fld>
            <a:endParaRPr lang="en-GB">
              <a:solidFill>
                <a:prstClr val="white">
                  <a:alpha val="60000"/>
                </a:prstClr>
              </a:solidFill>
            </a:endParaRPr>
          </a:p>
        </p:txBody>
      </p:sp>
      <p:sp>
        <p:nvSpPr>
          <p:cNvPr id="6" name="Slide Number Placeholder 5"/>
          <p:cNvSpPr>
            <a:spLocks noGrp="1"/>
          </p:cNvSpPr>
          <p:nvPr>
            <p:ph type="sldNum" sz="quarter" idx="11"/>
          </p:nvPr>
        </p:nvSpPr>
        <p:spPr/>
        <p:txBody>
          <a:bodyPr/>
          <a:lstStyle/>
          <a:p>
            <a:fld id="{76802E21-BF08-4505-B5D6-4CE417C11567}" type="slidenum">
              <a:rPr lang="en-GB" smtClean="0">
                <a:solidFill>
                  <a:prstClr val="white">
                    <a:alpha val="60000"/>
                  </a:prstClr>
                </a:solidFill>
              </a:rPr>
              <a:pPr/>
              <a:t>‹#›</a:t>
            </a:fld>
            <a:endParaRPr lang="en-GB">
              <a:solidFill>
                <a:prstClr val="white">
                  <a:alpha val="60000"/>
                </a:prstClr>
              </a:solidFill>
            </a:endParaRPr>
          </a:p>
        </p:txBody>
      </p:sp>
      <p:sp>
        <p:nvSpPr>
          <p:cNvPr id="7" name="Footer Placeholder 6"/>
          <p:cNvSpPr>
            <a:spLocks noGrp="1"/>
          </p:cNvSpPr>
          <p:nvPr>
            <p:ph type="ftr" sz="quarter" idx="12"/>
          </p:nvPr>
        </p:nvSpPr>
        <p:spPr/>
        <p:txBody>
          <a:bodyPr/>
          <a:lstStyle/>
          <a:p>
            <a:endParaRPr lang="en-GB">
              <a:solidFill>
                <a:prstClr val="white">
                  <a:alpha val="60000"/>
                </a:prstClr>
              </a:solidFill>
            </a:endParaRPr>
          </a:p>
        </p:txBody>
      </p:sp>
    </p:spTree>
    <p:extLst>
      <p:ext uri="{BB962C8B-B14F-4D97-AF65-F5344CB8AC3E}">
        <p14:creationId xmlns:p14="http://schemas.microsoft.com/office/powerpoint/2010/main" val="19879467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a:solidFill>
                  <a:prstClr val="white"/>
                </a:solidFill>
                <a:effectLst>
                  <a:outerShdw blurRad="38100" dist="38100" dir="2700000" algn="tl">
                    <a:srgbClr val="000000">
                      <a:alpha val="43137"/>
                    </a:srgbClr>
                  </a:outerShdw>
                </a:effectLst>
                <a:latin typeface="Garamond" panose="02020404030301010803" pitchFamily="18" charset="0"/>
              </a:rPr>
              <a:t>{</a:t>
            </a: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5" name="Date Placeholder 14"/>
          <p:cNvSpPr>
            <a:spLocks noGrp="1"/>
          </p:cNvSpPr>
          <p:nvPr>
            <p:ph type="dt" sz="half" idx="10"/>
          </p:nvPr>
        </p:nvSpPr>
        <p:spPr/>
        <p:txBody>
          <a:bodyPr/>
          <a:lstStyle/>
          <a:p>
            <a:fld id="{BB23AF62-C427-4E0B-B9A3-54705AC63465}" type="datetimeFigureOut">
              <a:rPr lang="en-US" smtClean="0">
                <a:solidFill>
                  <a:prstClr val="white">
                    <a:alpha val="60000"/>
                  </a:prstClr>
                </a:solidFill>
              </a:rPr>
              <a:pPr/>
              <a:t>12/5/2025</a:t>
            </a:fld>
            <a:endParaRPr lang="en-GB">
              <a:solidFill>
                <a:prstClr val="white">
                  <a:alpha val="60000"/>
                </a:prstClr>
              </a:solidFill>
            </a:endParaRPr>
          </a:p>
        </p:txBody>
      </p:sp>
      <p:sp>
        <p:nvSpPr>
          <p:cNvPr id="16" name="Slide Number Placeholder 15"/>
          <p:cNvSpPr>
            <a:spLocks noGrp="1"/>
          </p:cNvSpPr>
          <p:nvPr>
            <p:ph type="sldNum" sz="quarter" idx="11"/>
          </p:nvPr>
        </p:nvSpPr>
        <p:spPr/>
        <p:txBody>
          <a:bodyPr/>
          <a:lstStyle/>
          <a:p>
            <a:fld id="{76802E21-BF08-4505-B5D6-4CE417C11567}" type="slidenum">
              <a:rPr lang="en-GB" smtClean="0">
                <a:solidFill>
                  <a:prstClr val="white">
                    <a:alpha val="60000"/>
                  </a:prstClr>
                </a:solidFill>
              </a:rPr>
              <a:pPr/>
              <a:t>‹#›</a:t>
            </a:fld>
            <a:endParaRPr lang="en-GB">
              <a:solidFill>
                <a:prstClr val="white">
                  <a:alpha val="60000"/>
                </a:prstClr>
              </a:solidFill>
            </a:endParaRPr>
          </a:p>
        </p:txBody>
      </p:sp>
      <p:sp>
        <p:nvSpPr>
          <p:cNvPr id="17" name="Footer Placeholder 16"/>
          <p:cNvSpPr>
            <a:spLocks noGrp="1"/>
          </p:cNvSpPr>
          <p:nvPr>
            <p:ph type="ftr" sz="quarter" idx="12"/>
          </p:nvPr>
        </p:nvSpPr>
        <p:spPr/>
        <p:txBody>
          <a:bodyPr/>
          <a:lstStyle/>
          <a:p>
            <a:endParaRPr lang="en-GB">
              <a:solidFill>
                <a:prstClr val="white">
                  <a:alpha val="60000"/>
                </a:prstClr>
              </a:solidFill>
            </a:endParaRPr>
          </a:p>
        </p:txBody>
      </p:sp>
      <p:sp>
        <p:nvSpPr>
          <p:cNvPr id="18" name="Title 17"/>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663806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a:solidFill>
                  <a:prstClr val="white"/>
                </a:solidFill>
                <a:effectLst>
                  <a:outerShdw blurRad="38100" dist="38100" dir="2700000" algn="tl">
                    <a:srgbClr val="000000">
                      <a:alpha val="43137"/>
                    </a:srgbClr>
                  </a:outerShdw>
                </a:effectLst>
                <a:latin typeface="Garamond" panose="02020404030301010803" pitchFamily="18" charset="0"/>
              </a:rPr>
              <a:t>{</a:t>
            </a:r>
          </a:p>
        </p:txBody>
      </p:sp>
      <p:sp>
        <p:nvSpPr>
          <p:cNvPr id="11" name="Title 10"/>
          <p:cNvSpPr>
            <a:spLocks noGrp="1"/>
          </p:cNvSpPr>
          <p:nvPr>
            <p:ph type="title"/>
          </p:nvPr>
        </p:nvSpPr>
        <p:spPr/>
        <p:txBody>
          <a:bodyPr/>
          <a:lstStyle/>
          <a:p>
            <a:r>
              <a:rPr lang="en-US"/>
              <a:t>Click to edit Master title style</a:t>
            </a:r>
          </a:p>
        </p:txBody>
      </p:sp>
      <p:sp>
        <p:nvSpPr>
          <p:cNvPr id="13" name="Date Placeholder 12"/>
          <p:cNvSpPr>
            <a:spLocks noGrp="1"/>
          </p:cNvSpPr>
          <p:nvPr>
            <p:ph type="dt" sz="half" idx="10"/>
          </p:nvPr>
        </p:nvSpPr>
        <p:spPr/>
        <p:txBody>
          <a:bodyPr/>
          <a:lstStyle/>
          <a:p>
            <a:fld id="{BB23AF62-C427-4E0B-B9A3-54705AC63465}" type="datetimeFigureOut">
              <a:rPr lang="en-US" smtClean="0">
                <a:solidFill>
                  <a:prstClr val="white">
                    <a:alpha val="60000"/>
                  </a:prstClr>
                </a:solidFill>
              </a:rPr>
              <a:pPr/>
              <a:t>12/5/2025</a:t>
            </a:fld>
            <a:endParaRPr lang="en-GB">
              <a:solidFill>
                <a:prstClr val="white">
                  <a:alpha val="60000"/>
                </a:prstClr>
              </a:solidFill>
            </a:endParaRPr>
          </a:p>
        </p:txBody>
      </p:sp>
      <p:sp>
        <p:nvSpPr>
          <p:cNvPr id="14" name="Slide Number Placeholder 13"/>
          <p:cNvSpPr>
            <a:spLocks noGrp="1"/>
          </p:cNvSpPr>
          <p:nvPr>
            <p:ph type="sldNum" sz="quarter" idx="11"/>
          </p:nvPr>
        </p:nvSpPr>
        <p:spPr/>
        <p:txBody>
          <a:bodyPr/>
          <a:lstStyle/>
          <a:p>
            <a:fld id="{76802E21-BF08-4505-B5D6-4CE417C11567}" type="slidenum">
              <a:rPr lang="en-GB" smtClean="0">
                <a:solidFill>
                  <a:prstClr val="white">
                    <a:alpha val="60000"/>
                  </a:prstClr>
                </a:solidFill>
              </a:rPr>
              <a:pPr/>
              <a:t>‹#›</a:t>
            </a:fld>
            <a:endParaRPr lang="en-GB">
              <a:solidFill>
                <a:prstClr val="white">
                  <a:alpha val="60000"/>
                </a:prstClr>
              </a:solidFill>
            </a:endParaRPr>
          </a:p>
        </p:txBody>
      </p:sp>
      <p:sp>
        <p:nvSpPr>
          <p:cNvPr id="15" name="Footer Placeholder 14"/>
          <p:cNvSpPr>
            <a:spLocks noGrp="1"/>
          </p:cNvSpPr>
          <p:nvPr>
            <p:ph type="ftr" sz="quarter" idx="12"/>
          </p:nvPr>
        </p:nvSpPr>
        <p:spPr/>
        <p:txBody>
          <a:bodyPr/>
          <a:lstStyle/>
          <a:p>
            <a:endParaRPr lang="en-GB">
              <a:solidFill>
                <a:prstClr val="white">
                  <a:alpha val="60000"/>
                </a:prstClr>
              </a:solidFill>
            </a:endParaRPr>
          </a:p>
        </p:txBody>
      </p:sp>
    </p:spTree>
    <p:extLst>
      <p:ext uri="{BB962C8B-B14F-4D97-AF65-F5344CB8AC3E}">
        <p14:creationId xmlns:p14="http://schemas.microsoft.com/office/powerpoint/2010/main" val="5671743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B23AF62-C427-4E0B-B9A3-54705AC63465}" type="datetimeFigureOut">
              <a:rPr lang="en-US" smtClean="0">
                <a:solidFill>
                  <a:prstClr val="white">
                    <a:alpha val="60000"/>
                  </a:prstClr>
                </a:solidFill>
              </a:rPr>
              <a:pPr/>
              <a:t>12/5/2025</a:t>
            </a:fld>
            <a:endParaRPr lang="en-GB">
              <a:solidFill>
                <a:prstClr val="white">
                  <a:alpha val="60000"/>
                </a:prstClr>
              </a:solidFill>
            </a:endParaRPr>
          </a:p>
        </p:txBody>
      </p:sp>
      <p:sp>
        <p:nvSpPr>
          <p:cNvPr id="5" name="Footer Placeholder 4"/>
          <p:cNvSpPr>
            <a:spLocks noGrp="1"/>
          </p:cNvSpPr>
          <p:nvPr>
            <p:ph type="ftr" sz="quarter" idx="11"/>
          </p:nvPr>
        </p:nvSpPr>
        <p:spPr/>
        <p:txBody>
          <a:bodyPr/>
          <a:lstStyle/>
          <a:p>
            <a:endParaRPr lang="en-GB">
              <a:solidFill>
                <a:prstClr val="white">
                  <a:alpha val="60000"/>
                </a:prstClr>
              </a:solidFill>
            </a:endParaRPr>
          </a:p>
        </p:txBody>
      </p:sp>
      <p:sp>
        <p:nvSpPr>
          <p:cNvPr id="6" name="Slide Number Placeholder 5"/>
          <p:cNvSpPr>
            <a:spLocks noGrp="1"/>
          </p:cNvSpPr>
          <p:nvPr>
            <p:ph type="sldNum" sz="quarter" idx="12"/>
          </p:nvPr>
        </p:nvSpPr>
        <p:spPr/>
        <p:txBody>
          <a:bodyPr/>
          <a:lstStyle/>
          <a:p>
            <a:fld id="{76802E21-BF08-4505-B5D6-4CE417C11567}" type="slidenum">
              <a:rPr lang="en-GB" smtClean="0">
                <a:solidFill>
                  <a:prstClr val="white">
                    <a:alpha val="60000"/>
                  </a:prstClr>
                </a:solidFill>
              </a:rPr>
              <a:pPr/>
              <a:t>‹#›</a:t>
            </a:fld>
            <a:endParaRPr lang="en-GB">
              <a:solidFill>
                <a:prstClr val="white">
                  <a:alpha val="60000"/>
                </a:prstClr>
              </a:solidFill>
            </a:endParaRPr>
          </a:p>
        </p:txBody>
      </p:sp>
    </p:spTree>
    <p:extLst>
      <p:ext uri="{BB962C8B-B14F-4D97-AF65-F5344CB8AC3E}">
        <p14:creationId xmlns:p14="http://schemas.microsoft.com/office/powerpoint/2010/main" val="5064556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B23AF62-C427-4E0B-B9A3-54705AC63465}" type="datetimeFigureOut">
              <a:rPr lang="en-US" smtClean="0">
                <a:solidFill>
                  <a:prstClr val="white">
                    <a:alpha val="60000"/>
                  </a:prstClr>
                </a:solidFill>
              </a:rPr>
              <a:pPr/>
              <a:t>12/5/2025</a:t>
            </a:fld>
            <a:endParaRPr lang="en-GB">
              <a:solidFill>
                <a:prstClr val="white">
                  <a:alpha val="60000"/>
                </a:prstClr>
              </a:solidFill>
            </a:endParaRPr>
          </a:p>
        </p:txBody>
      </p:sp>
      <p:sp>
        <p:nvSpPr>
          <p:cNvPr id="5" name="Footer Placeholder 4"/>
          <p:cNvSpPr>
            <a:spLocks noGrp="1"/>
          </p:cNvSpPr>
          <p:nvPr>
            <p:ph type="ftr" sz="quarter" idx="11"/>
          </p:nvPr>
        </p:nvSpPr>
        <p:spPr/>
        <p:txBody>
          <a:bodyPr/>
          <a:lstStyle/>
          <a:p>
            <a:endParaRPr lang="en-GB">
              <a:solidFill>
                <a:prstClr val="white">
                  <a:alpha val="60000"/>
                </a:prstClr>
              </a:solidFill>
            </a:endParaRPr>
          </a:p>
        </p:txBody>
      </p:sp>
      <p:sp>
        <p:nvSpPr>
          <p:cNvPr id="6" name="Slide Number Placeholder 5"/>
          <p:cNvSpPr>
            <a:spLocks noGrp="1"/>
          </p:cNvSpPr>
          <p:nvPr>
            <p:ph type="sldNum" sz="quarter" idx="12"/>
          </p:nvPr>
        </p:nvSpPr>
        <p:spPr/>
        <p:txBody>
          <a:bodyPr/>
          <a:lstStyle/>
          <a:p>
            <a:fld id="{76802E21-BF08-4505-B5D6-4CE417C11567}" type="slidenum">
              <a:rPr lang="en-GB" smtClean="0">
                <a:solidFill>
                  <a:prstClr val="white">
                    <a:alpha val="60000"/>
                  </a:prstClr>
                </a:solidFill>
              </a:rPr>
              <a:pPr/>
              <a:t>‹#›</a:t>
            </a:fld>
            <a:endParaRPr lang="en-GB">
              <a:solidFill>
                <a:prstClr val="white">
                  <a:alpha val="60000"/>
                </a:prstClr>
              </a:solidFill>
            </a:endParaRPr>
          </a:p>
        </p:txBody>
      </p:sp>
    </p:spTree>
    <p:extLst>
      <p:ext uri="{BB962C8B-B14F-4D97-AF65-F5344CB8AC3E}">
        <p14:creationId xmlns:p14="http://schemas.microsoft.com/office/powerpoint/2010/main" val="14788056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GB"/>
              <a:t>Click to edit Master title style</a:t>
            </a:r>
            <a:endParaRPr lang="en-GB" dirty="0"/>
          </a:p>
        </p:txBody>
      </p:sp>
      <p:sp>
        <p:nvSpPr>
          <p:cNvPr id="6" name="Content Placeholder 2"/>
          <p:cNvSpPr>
            <a:spLocks noGrp="1"/>
          </p:cNvSpPr>
          <p:nvPr>
            <p:ph idx="11"/>
          </p:nvPr>
        </p:nvSpPr>
        <p:spPr>
          <a:xfrm>
            <a:off x="424800" y="2214000"/>
            <a:ext cx="3888000" cy="4320000"/>
          </a:xfrm>
        </p:spPr>
        <p:txBody>
          <a:bodyPr/>
          <a:lstStyle>
            <a:lvl1pPr>
              <a:buClr>
                <a:srgbClr val="862633"/>
              </a:buClr>
              <a:defRPr/>
            </a:lvl1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Content Placeholder 2"/>
          <p:cNvSpPr>
            <a:spLocks noGrp="1"/>
          </p:cNvSpPr>
          <p:nvPr>
            <p:ph idx="12"/>
          </p:nvPr>
        </p:nvSpPr>
        <p:spPr>
          <a:xfrm>
            <a:off x="4581327" y="2214000"/>
            <a:ext cx="3888000" cy="3903299"/>
          </a:xfrm>
        </p:spPr>
        <p:txBody>
          <a:bodyPr/>
          <a:lstStyle>
            <a:lvl1pPr>
              <a:buClr>
                <a:srgbClr val="862633"/>
              </a:buClr>
              <a:defRPr/>
            </a:lvl1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Tree>
    <p:extLst>
      <p:ext uri="{BB962C8B-B14F-4D97-AF65-F5344CB8AC3E}">
        <p14:creationId xmlns:p14="http://schemas.microsoft.com/office/powerpoint/2010/main" val="639464934"/>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i="0" cap="none" baseline="0">
                <a:solidFill>
                  <a:schemeClr val="accent1"/>
                </a:solidFill>
                <a:latin typeface="Garamond" panose="02020404030301010803" pitchFamily="18" charset="0"/>
              </a:defRPr>
            </a:lvl1pPr>
          </a:lstStyle>
          <a:p>
            <a:r>
              <a:rPr lang="en-GB" dirty="0"/>
              <a:t>Click to edit Master title style</a:t>
            </a:r>
          </a:p>
        </p:txBody>
      </p:sp>
      <p:sp>
        <p:nvSpPr>
          <p:cNvPr id="3" name="Content Placeholder 2"/>
          <p:cNvSpPr>
            <a:spLocks noGrp="1"/>
          </p:cNvSpPr>
          <p:nvPr>
            <p:ph idx="1"/>
          </p:nvPr>
        </p:nvSpPr>
        <p:spPr/>
        <p:txBody>
          <a:bodyPr/>
          <a:lstStyle>
            <a:lvl1pPr>
              <a:buClr>
                <a:schemeClr val="accent1"/>
              </a:buClr>
              <a:defRPr/>
            </a:lvl1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Tree>
    <p:extLst>
      <p:ext uri="{BB962C8B-B14F-4D97-AF65-F5344CB8AC3E}">
        <p14:creationId xmlns:p14="http://schemas.microsoft.com/office/powerpoint/2010/main" val="2028638859"/>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PhAnim="0" preserve="1" userDrawn="1">
  <p:cSld name="3_Title Slide (Blue footer Aptos)">
    <p:bg>
      <p:bgPr>
        <a:solidFill>
          <a:schemeClr val="bg1"/>
        </a:solidFill>
        <a:effectLst/>
      </p:bgPr>
    </p:bg>
    <p:spTree>
      <p:nvGrpSpPr>
        <p:cNvPr id="1" name=""/>
        <p:cNvGrpSpPr/>
        <p:nvPr/>
      </p:nvGrpSpPr>
      <p:grpSpPr>
        <a:xfrm>
          <a:off x="0" y="0"/>
          <a:ext cx="0" cy="0"/>
          <a:chOff x="0" y="0"/>
          <a:chExt cx="0" cy="0"/>
        </a:xfrm>
      </p:grpSpPr>
      <p:pic>
        <p:nvPicPr>
          <p:cNvPr id="17" name="Picture Placeholder 1">
            <a:extLst>
              <a:ext uri="{FF2B5EF4-FFF2-40B4-BE49-F238E27FC236}">
                <a16:creationId xmlns:a16="http://schemas.microsoft.com/office/drawing/2014/main" id="{9B004BEE-690A-6849-E669-C613CF4AE6F1}"/>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l="1077" r="1077"/>
          <a:stretch/>
        </p:blipFill>
        <p:spPr bwMode="auto">
          <a:xfrm>
            <a:off x="-3818" y="1456"/>
            <a:ext cx="914781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userDrawn="1"/>
        </p:nvSpPr>
        <p:spPr bwMode="hidden">
          <a:xfrm>
            <a:off x="0" y="4677139"/>
            <a:ext cx="9144000" cy="2207861"/>
          </a:xfrm>
          <a:prstGeom prst="rect">
            <a:avLst/>
          </a:prstGeom>
          <a:solidFill>
            <a:srgbClr val="1D2F5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3083" name="Rectangle 11"/>
          <p:cNvSpPr>
            <a:spLocks noGrp="1" noChangeArrowheads="1"/>
          </p:cNvSpPr>
          <p:nvPr>
            <p:ph type="ctrTitle"/>
          </p:nvPr>
        </p:nvSpPr>
        <p:spPr>
          <a:xfrm>
            <a:off x="424800" y="4814771"/>
            <a:ext cx="8280000" cy="919800"/>
          </a:xfrm>
        </p:spPr>
        <p:txBody>
          <a:bodyPr wrap="none"/>
          <a:lstStyle>
            <a:lvl1pPr>
              <a:lnSpc>
                <a:spcPct val="90000"/>
              </a:lnSpc>
              <a:tabLst>
                <a:tab pos="4038600" algn="l"/>
              </a:tabLst>
              <a:defRPr sz="3800" b="0" i="0" cap="none" baseline="0">
                <a:solidFill>
                  <a:schemeClr val="bg1"/>
                </a:solidFill>
                <a:latin typeface="Garamond" panose="02020404030301010803" pitchFamily="18" charset="0"/>
                <a:ea typeface="Open Sans Semibold" charset="0"/>
                <a:cs typeface="Open Sans Semibold" charset="0"/>
              </a:defRPr>
            </a:lvl1pPr>
          </a:lstStyle>
          <a:p>
            <a:pPr lvl="0"/>
            <a:r>
              <a:rPr lang="en-GB" altLang="en-US" noProof="0" dirty="0"/>
              <a:t>Click to edit Master title style</a:t>
            </a:r>
          </a:p>
        </p:txBody>
      </p:sp>
      <p:sp>
        <p:nvSpPr>
          <p:cNvPr id="11" name="TextBox 10">
            <a:extLst>
              <a:ext uri="{FF2B5EF4-FFF2-40B4-BE49-F238E27FC236}">
                <a16:creationId xmlns:a16="http://schemas.microsoft.com/office/drawing/2014/main" id="{105056D7-4B19-332D-70D9-C043C170ADFC}"/>
              </a:ext>
            </a:extLst>
          </p:cNvPr>
          <p:cNvSpPr txBox="1"/>
          <p:nvPr userDrawn="1"/>
        </p:nvSpPr>
        <p:spPr>
          <a:xfrm>
            <a:off x="424800" y="6309321"/>
            <a:ext cx="2016224" cy="12311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20000"/>
              </a:spcBef>
              <a:spcAft>
                <a:spcPct val="0"/>
              </a:spcAft>
              <a:buClr>
                <a:srgbClr val="D2002E"/>
              </a:buClr>
              <a:buSzTx/>
              <a:buFont typeface="Arial" charset="0"/>
              <a:buNone/>
              <a:tabLst/>
              <a:defRPr/>
            </a:pPr>
            <a:r>
              <a:rPr kumimoji="0" lang="en-GB" sz="800" b="0" i="0" u="none" strike="noStrike" kern="0" cap="none" spc="0" normalizeH="0" baseline="0" noProof="0" dirty="0">
                <a:ln>
                  <a:noFill/>
                </a:ln>
                <a:solidFill>
                  <a:schemeClr val="bg2"/>
                </a:solidFill>
                <a:effectLst/>
                <a:uLnTx/>
                <a:uFillTx/>
                <a:latin typeface="Garamond" panose="02020404030301010803" pitchFamily="18" charset="0"/>
                <a:cs typeface="Aptos Display" panose="020F0502020204030204" pitchFamily="34" charset="0"/>
              </a:rPr>
              <a:t>© </a:t>
            </a:r>
            <a:r>
              <a:rPr kumimoji="0" lang="en-GB" sz="800" b="0" i="0" u="none" strike="noStrike" kern="0" cap="none" spc="0" normalizeH="0" baseline="0" noProof="0" dirty="0" err="1">
                <a:ln>
                  <a:noFill/>
                </a:ln>
                <a:solidFill>
                  <a:schemeClr val="bg2"/>
                </a:solidFill>
                <a:effectLst/>
                <a:uLnTx/>
                <a:uFillTx/>
                <a:latin typeface="Garamond" panose="02020404030301010803" pitchFamily="18" charset="0"/>
                <a:cs typeface="Aptos Display" panose="020F0502020204030204" pitchFamily="34" charset="0"/>
              </a:rPr>
              <a:t>Reading</a:t>
            </a:r>
            <a:r>
              <a:rPr kumimoji="0" lang="en-GB" sz="800" b="0" i="0" u="none" strike="noStrike" kern="0" cap="none" spc="0" normalizeH="0" baseline="0" noProof="0" dirty="0">
                <a:ln>
                  <a:noFill/>
                </a:ln>
                <a:solidFill>
                  <a:schemeClr val="bg2"/>
                </a:solidFill>
                <a:effectLst/>
                <a:uLnTx/>
                <a:uFillTx/>
                <a:latin typeface="Garamond" panose="02020404030301010803" pitchFamily="18" charset="0"/>
                <a:cs typeface="Aptos Display" panose="020F0502020204030204" pitchFamily="34" charset="0"/>
              </a:rPr>
              <a:t> School</a:t>
            </a:r>
          </a:p>
        </p:txBody>
      </p:sp>
      <p:pic>
        <p:nvPicPr>
          <p:cNvPr id="19" name="Picture 18">
            <a:extLst>
              <a:ext uri="{FF2B5EF4-FFF2-40B4-BE49-F238E27FC236}">
                <a16:creationId xmlns:a16="http://schemas.microsoft.com/office/drawing/2014/main" id="{FF9A53EA-5FF7-5B3C-DA00-19D35B931354}"/>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7740352" y="356659"/>
            <a:ext cx="1131590" cy="1508787"/>
          </a:xfrm>
          <a:prstGeom prst="rect">
            <a:avLst/>
          </a:prstGeom>
        </p:spPr>
      </p:pic>
      <p:pic>
        <p:nvPicPr>
          <p:cNvPr id="22" name="Picture 21">
            <a:extLst>
              <a:ext uri="{FF2B5EF4-FFF2-40B4-BE49-F238E27FC236}">
                <a16:creationId xmlns:a16="http://schemas.microsoft.com/office/drawing/2014/main" id="{F3E28200-98F3-554B-3C0B-3274EC4B8789}"/>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0" y="4680675"/>
            <a:ext cx="9144000" cy="159467"/>
          </a:xfrm>
          <a:prstGeom prst="rect">
            <a:avLst/>
          </a:prstGeom>
        </p:spPr>
      </p:pic>
    </p:spTree>
    <p:extLst>
      <p:ext uri="{BB962C8B-B14F-4D97-AF65-F5344CB8AC3E}">
        <p14:creationId xmlns:p14="http://schemas.microsoft.com/office/powerpoint/2010/main" val="1660310084"/>
      </p:ext>
    </p:extLst>
  </p:cSld>
  <p:clrMapOvr>
    <a:masterClrMapping/>
  </p:clrMapOvr>
  <p:transition spd="med">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PhAnim="0" preserve="1" userDrawn="1">
  <p:cSld name="2_Title Slide (Whole slide pic)">
    <p:spTree>
      <p:nvGrpSpPr>
        <p:cNvPr id="1" name=""/>
        <p:cNvGrpSpPr/>
        <p:nvPr/>
      </p:nvGrpSpPr>
      <p:grpSpPr>
        <a:xfrm>
          <a:off x="0" y="0"/>
          <a:ext cx="0" cy="0"/>
          <a:chOff x="0" y="0"/>
          <a:chExt cx="0" cy="0"/>
        </a:xfrm>
      </p:grpSpPr>
      <p:pic>
        <p:nvPicPr>
          <p:cNvPr id="15" name="Picture Placeholder 1">
            <a:extLst>
              <a:ext uri="{FF2B5EF4-FFF2-40B4-BE49-F238E27FC236}">
                <a16:creationId xmlns:a16="http://schemas.microsoft.com/office/drawing/2014/main" id="{AA1AE2CE-6D2B-A14E-8CA2-58EF77D8961F}"/>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4494" b="1236"/>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userDrawn="1"/>
        </p:nvSpPr>
        <p:spPr>
          <a:xfrm>
            <a:off x="424800" y="6309321"/>
            <a:ext cx="2016224" cy="12311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20000"/>
              </a:spcBef>
              <a:spcAft>
                <a:spcPct val="0"/>
              </a:spcAft>
              <a:buClr>
                <a:srgbClr val="D2002E"/>
              </a:buClr>
              <a:buSzTx/>
              <a:buFont typeface="Arial" charset="0"/>
              <a:buNone/>
              <a:tabLst/>
              <a:defRPr/>
            </a:pPr>
            <a:r>
              <a:rPr kumimoji="0" lang="en-GB" sz="800" b="0" i="0" u="none" strike="noStrike" kern="0" cap="none" spc="0" normalizeH="0" baseline="0" noProof="0" dirty="0">
                <a:ln>
                  <a:noFill/>
                </a:ln>
                <a:solidFill>
                  <a:schemeClr val="bg2"/>
                </a:solidFill>
                <a:effectLst/>
                <a:uLnTx/>
                <a:uFillTx/>
                <a:latin typeface="Garamond" panose="02020404030301010803" pitchFamily="18" charset="0"/>
                <a:cs typeface="Aptos Display" panose="020F0502020204030204" pitchFamily="34" charset="0"/>
              </a:rPr>
              <a:t>© </a:t>
            </a:r>
            <a:r>
              <a:rPr kumimoji="0" lang="en-GB" sz="800" b="0" i="0" u="none" strike="noStrike" kern="0" cap="none" spc="0" normalizeH="0" baseline="0" noProof="0" dirty="0" err="1">
                <a:ln>
                  <a:noFill/>
                </a:ln>
                <a:solidFill>
                  <a:schemeClr val="bg2"/>
                </a:solidFill>
                <a:effectLst/>
                <a:uLnTx/>
                <a:uFillTx/>
                <a:latin typeface="Garamond" panose="02020404030301010803" pitchFamily="18" charset="0"/>
                <a:cs typeface="Aptos Display" panose="020F0502020204030204" pitchFamily="34" charset="0"/>
              </a:rPr>
              <a:t>Reading</a:t>
            </a:r>
            <a:r>
              <a:rPr kumimoji="0" lang="en-GB" sz="800" b="0" i="0" u="none" strike="noStrike" kern="0" cap="none" spc="0" normalizeH="0" baseline="0" noProof="0" dirty="0">
                <a:ln>
                  <a:noFill/>
                </a:ln>
                <a:solidFill>
                  <a:schemeClr val="bg2"/>
                </a:solidFill>
                <a:effectLst/>
                <a:uLnTx/>
                <a:uFillTx/>
                <a:latin typeface="Garamond" panose="02020404030301010803" pitchFamily="18" charset="0"/>
                <a:cs typeface="Aptos Display" panose="020F0502020204030204" pitchFamily="34" charset="0"/>
              </a:rPr>
              <a:t> School</a:t>
            </a:r>
          </a:p>
        </p:txBody>
      </p:sp>
      <p:sp>
        <p:nvSpPr>
          <p:cNvPr id="3083" name="Rectangle 11"/>
          <p:cNvSpPr>
            <a:spLocks noGrp="1" noChangeArrowheads="1"/>
          </p:cNvSpPr>
          <p:nvPr>
            <p:ph type="ctrTitle"/>
          </p:nvPr>
        </p:nvSpPr>
        <p:spPr>
          <a:xfrm>
            <a:off x="424800" y="4992556"/>
            <a:ext cx="8280000" cy="919800"/>
          </a:xfrm>
          <a:effectLst>
            <a:outerShdw blurRad="50800" dist="38100" dir="5400000" algn="ctr" rotWithShape="0">
              <a:schemeClr val="tx2">
                <a:lumMod val="65000"/>
                <a:lumOff val="35000"/>
              </a:schemeClr>
            </a:outerShdw>
          </a:effectLst>
        </p:spPr>
        <p:txBody>
          <a:bodyPr wrap="none"/>
          <a:lstStyle>
            <a:lvl1pPr>
              <a:lnSpc>
                <a:spcPct val="90000"/>
              </a:lnSpc>
              <a:tabLst>
                <a:tab pos="4038600" algn="l"/>
              </a:tabLst>
              <a:defRPr sz="3800" b="0" i="0" cap="none" baseline="0">
                <a:solidFill>
                  <a:schemeClr val="bg1"/>
                </a:solidFill>
                <a:latin typeface="Garamond" panose="02020404030301010803" pitchFamily="18" charset="0"/>
                <a:ea typeface="Open Sans Semibold" charset="0"/>
                <a:cs typeface="Open Sans Semibold" charset="0"/>
              </a:defRPr>
            </a:lvl1pPr>
          </a:lstStyle>
          <a:p>
            <a:pPr lvl="0"/>
            <a:r>
              <a:rPr lang="en-GB" altLang="en-US" noProof="0" dirty="0"/>
              <a:t>Click to edit Master title style</a:t>
            </a:r>
          </a:p>
        </p:txBody>
      </p:sp>
      <p:pic>
        <p:nvPicPr>
          <p:cNvPr id="6" name="Picture 5">
            <a:extLst>
              <a:ext uri="{FF2B5EF4-FFF2-40B4-BE49-F238E27FC236}">
                <a16:creationId xmlns:a16="http://schemas.microsoft.com/office/drawing/2014/main" id="{41EE4E57-0CE8-5A22-EBBB-A9A34447D120}"/>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7740352" y="356659"/>
            <a:ext cx="1131590" cy="1508787"/>
          </a:xfrm>
          <a:prstGeom prst="rect">
            <a:avLst/>
          </a:prstGeom>
        </p:spPr>
      </p:pic>
    </p:spTree>
    <p:extLst>
      <p:ext uri="{BB962C8B-B14F-4D97-AF65-F5344CB8AC3E}">
        <p14:creationId xmlns:p14="http://schemas.microsoft.com/office/powerpoint/2010/main" val="2461691533"/>
      </p:ext>
    </p:extLst>
  </p:cSld>
  <p:clrMapOvr>
    <a:masterClrMapping/>
  </p:clrMapOvr>
  <p:transition spd="med">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PhAnim="0" preserve="1" userDrawn="1">
  <p:cSld name="3_900 year splashscreen">
    <p:spTree>
      <p:nvGrpSpPr>
        <p:cNvPr id="1" name=""/>
        <p:cNvGrpSpPr/>
        <p:nvPr/>
      </p:nvGrpSpPr>
      <p:grpSpPr>
        <a:xfrm>
          <a:off x="0" y="0"/>
          <a:ext cx="0" cy="0"/>
          <a:chOff x="0" y="0"/>
          <a:chExt cx="0" cy="0"/>
        </a:xfrm>
      </p:grpSpPr>
      <p:pic>
        <p:nvPicPr>
          <p:cNvPr id="15" name="Picture Placeholder 1">
            <a:extLst>
              <a:ext uri="{FF2B5EF4-FFF2-40B4-BE49-F238E27FC236}">
                <a16:creationId xmlns:a16="http://schemas.microsoft.com/office/drawing/2014/main" id="{AA1AE2CE-6D2B-A14E-8CA2-58EF77D8961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bwMode="auto">
          <a:xfrm>
            <a:off x="0" y="-13075"/>
            <a:ext cx="9144000" cy="68710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8499127"/>
      </p:ext>
    </p:extLst>
  </p:cSld>
  <p:clrMapOvr>
    <a:masterClrMapping/>
  </p:clrMapOvr>
  <p:transition spd="med">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PhAnim="0" preserve="1" userDrawn="1">
  <p:cSld name="1_Title Slide (Blue footer Garamond)">
    <p:bg>
      <p:bgPr>
        <a:solidFill>
          <a:schemeClr val="bg1"/>
        </a:solidFill>
        <a:effectLst/>
      </p:bgPr>
    </p:bg>
    <p:spTree>
      <p:nvGrpSpPr>
        <p:cNvPr id="1" name=""/>
        <p:cNvGrpSpPr/>
        <p:nvPr/>
      </p:nvGrpSpPr>
      <p:grpSpPr>
        <a:xfrm>
          <a:off x="0" y="0"/>
          <a:ext cx="0" cy="0"/>
          <a:chOff x="0" y="0"/>
          <a:chExt cx="0" cy="0"/>
        </a:xfrm>
      </p:grpSpPr>
      <p:pic>
        <p:nvPicPr>
          <p:cNvPr id="19" name="Picture Placeholder 1"/>
          <p:cNvPicPr>
            <a:picLocks noChangeAspect="1"/>
          </p:cNvPicPr>
          <p:nvPr userDrawn="1"/>
        </p:nvPicPr>
        <p:blipFill rotWithShape="1">
          <a:blip r:embed="rId2" cstate="print">
            <a:extLst>
              <a:ext uri="{28A0092B-C50C-407E-A947-70E740481C1C}">
                <a14:useLocalDpi xmlns:a14="http://schemas.microsoft.com/office/drawing/2010/main" val="0"/>
              </a:ext>
            </a:extLst>
          </a:blip>
          <a:srcRect t="23065" b="-6541"/>
          <a:stretch/>
        </p:blipFill>
        <p:spPr bwMode="auto">
          <a:xfrm>
            <a:off x="0" y="2"/>
            <a:ext cx="9144000" cy="6793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a:extLst>
              <a:ext uri="{FF2B5EF4-FFF2-40B4-BE49-F238E27FC236}">
                <a16:creationId xmlns:a16="http://schemas.microsoft.com/office/drawing/2014/main" id="{F6A9D291-55E4-CA7E-ED46-77FB8474B9BF}"/>
              </a:ext>
            </a:extLst>
          </p:cNvPr>
          <p:cNvSpPr/>
          <p:nvPr userDrawn="1"/>
        </p:nvSpPr>
        <p:spPr bwMode="hidden">
          <a:xfrm>
            <a:off x="0" y="4677139"/>
            <a:ext cx="9144000" cy="2180860"/>
          </a:xfrm>
          <a:prstGeom prst="rect">
            <a:avLst/>
          </a:prstGeom>
          <a:solidFill>
            <a:srgbClr val="1D2F5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solidFill>
                <a:srgbClr val="2B2D51"/>
              </a:solidFill>
            </a:endParaRPr>
          </a:p>
        </p:txBody>
      </p:sp>
      <p:sp>
        <p:nvSpPr>
          <p:cNvPr id="12" name="Rectangle 11">
            <a:extLst>
              <a:ext uri="{FF2B5EF4-FFF2-40B4-BE49-F238E27FC236}">
                <a16:creationId xmlns:a16="http://schemas.microsoft.com/office/drawing/2014/main" id="{242DBDFD-A7A8-5770-53FE-CBBAB3BC6450}"/>
              </a:ext>
            </a:extLst>
          </p:cNvPr>
          <p:cNvSpPr>
            <a:spLocks noGrp="1" noChangeArrowheads="1"/>
          </p:cNvSpPr>
          <p:nvPr>
            <p:ph type="ctrTitle"/>
          </p:nvPr>
        </p:nvSpPr>
        <p:spPr>
          <a:xfrm>
            <a:off x="424800" y="4814771"/>
            <a:ext cx="8280000" cy="919800"/>
          </a:xfrm>
        </p:spPr>
        <p:txBody>
          <a:bodyPr wrap="none"/>
          <a:lstStyle>
            <a:lvl1pPr>
              <a:lnSpc>
                <a:spcPct val="90000"/>
              </a:lnSpc>
              <a:tabLst>
                <a:tab pos="4038600" algn="l"/>
              </a:tabLst>
              <a:defRPr sz="3800" b="0" i="1" cap="none" baseline="0">
                <a:solidFill>
                  <a:schemeClr val="bg1"/>
                </a:solidFill>
                <a:latin typeface="Garamond" panose="02020404030301010803" pitchFamily="18" charset="0"/>
                <a:ea typeface="Open Sans Semibold" charset="0"/>
                <a:cs typeface="Open Sans Semibold" charset="0"/>
              </a:defRPr>
            </a:lvl1pPr>
          </a:lstStyle>
          <a:p>
            <a:pPr lvl="0"/>
            <a:r>
              <a:rPr lang="en-GB" altLang="en-US" noProof="0"/>
              <a:t>Click to edit Master title style</a:t>
            </a:r>
            <a:endParaRPr lang="en-GB" altLang="en-US" noProof="0" dirty="0"/>
          </a:p>
        </p:txBody>
      </p:sp>
      <p:sp>
        <p:nvSpPr>
          <p:cNvPr id="14" name="TextBox 13">
            <a:extLst>
              <a:ext uri="{FF2B5EF4-FFF2-40B4-BE49-F238E27FC236}">
                <a16:creationId xmlns:a16="http://schemas.microsoft.com/office/drawing/2014/main" id="{CFEB9907-EEB8-D076-084C-0E3FC18131FC}"/>
              </a:ext>
            </a:extLst>
          </p:cNvPr>
          <p:cNvSpPr txBox="1"/>
          <p:nvPr userDrawn="1"/>
        </p:nvSpPr>
        <p:spPr>
          <a:xfrm>
            <a:off x="424800" y="6309321"/>
            <a:ext cx="2016224" cy="12311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20000"/>
              </a:spcBef>
              <a:spcAft>
                <a:spcPct val="0"/>
              </a:spcAft>
              <a:buClr>
                <a:srgbClr val="D2002E"/>
              </a:buClr>
              <a:buSzTx/>
              <a:buFont typeface="Arial" charset="0"/>
              <a:buNone/>
              <a:tabLst/>
              <a:defRPr/>
            </a:pPr>
            <a:r>
              <a:rPr kumimoji="0" lang="en-GB" sz="800" b="0" i="0" u="none" strike="noStrike" kern="0" cap="none" spc="0" normalizeH="0" baseline="0" noProof="0" dirty="0">
                <a:ln>
                  <a:noFill/>
                </a:ln>
                <a:solidFill>
                  <a:schemeClr val="bg2"/>
                </a:solidFill>
                <a:effectLst/>
                <a:uLnTx/>
                <a:uFillTx/>
                <a:latin typeface="Garamond" panose="02020404030301010803" pitchFamily="18" charset="0"/>
                <a:cs typeface="Aptos Display" panose="020F0502020204030204" pitchFamily="34" charset="0"/>
              </a:rPr>
              <a:t>© </a:t>
            </a:r>
            <a:r>
              <a:rPr kumimoji="0" lang="en-GB" sz="800" b="0" i="0" u="none" strike="noStrike" kern="0" cap="none" spc="0" normalizeH="0" baseline="0" noProof="0" dirty="0" err="1">
                <a:ln>
                  <a:noFill/>
                </a:ln>
                <a:solidFill>
                  <a:schemeClr val="bg2"/>
                </a:solidFill>
                <a:effectLst/>
                <a:uLnTx/>
                <a:uFillTx/>
                <a:latin typeface="Garamond" panose="02020404030301010803" pitchFamily="18" charset="0"/>
                <a:cs typeface="Aptos Display" panose="020F0502020204030204" pitchFamily="34" charset="0"/>
              </a:rPr>
              <a:t>Reading</a:t>
            </a:r>
            <a:r>
              <a:rPr kumimoji="0" lang="en-GB" sz="800" b="0" i="0" u="none" strike="noStrike" kern="0" cap="none" spc="0" normalizeH="0" baseline="0" noProof="0" dirty="0">
                <a:ln>
                  <a:noFill/>
                </a:ln>
                <a:solidFill>
                  <a:schemeClr val="bg2"/>
                </a:solidFill>
                <a:effectLst/>
                <a:uLnTx/>
                <a:uFillTx/>
                <a:latin typeface="Garamond" panose="02020404030301010803" pitchFamily="18" charset="0"/>
                <a:cs typeface="Aptos Display" panose="020F0502020204030204" pitchFamily="34" charset="0"/>
              </a:rPr>
              <a:t> School</a:t>
            </a:r>
          </a:p>
        </p:txBody>
      </p:sp>
      <p:pic>
        <p:nvPicPr>
          <p:cNvPr id="17" name="Picture 16">
            <a:extLst>
              <a:ext uri="{FF2B5EF4-FFF2-40B4-BE49-F238E27FC236}">
                <a16:creationId xmlns:a16="http://schemas.microsoft.com/office/drawing/2014/main" id="{D9D0A8F8-1771-FF64-1D03-BD1849857C2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4680675"/>
            <a:ext cx="9144000" cy="159467"/>
          </a:xfrm>
          <a:prstGeom prst="rect">
            <a:avLst/>
          </a:prstGeom>
        </p:spPr>
      </p:pic>
      <p:pic>
        <p:nvPicPr>
          <p:cNvPr id="8" name="Picture 7">
            <a:extLst>
              <a:ext uri="{FF2B5EF4-FFF2-40B4-BE49-F238E27FC236}">
                <a16:creationId xmlns:a16="http://schemas.microsoft.com/office/drawing/2014/main" id="{3995BAC6-5CDE-3EE2-0B6B-6ABEECBAF190}"/>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7740352" y="356659"/>
            <a:ext cx="1131590" cy="1508787"/>
          </a:xfrm>
          <a:prstGeom prst="rect">
            <a:avLst/>
          </a:prstGeom>
        </p:spPr>
      </p:pic>
    </p:spTree>
    <p:extLst>
      <p:ext uri="{BB962C8B-B14F-4D97-AF65-F5344CB8AC3E}">
        <p14:creationId xmlns:p14="http://schemas.microsoft.com/office/powerpoint/2010/main" val="2145501915"/>
      </p:ext>
    </p:extLst>
  </p:cSld>
  <p:clrMapOvr>
    <a:masterClrMapping/>
  </p:clrMapOvr>
  <p:transition spd="med">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PhAnim="0" preserve="1" userDrawn="1">
  <p:cSld name="2_Title Slide (Blue footer Garamond)">
    <p:bg>
      <p:bgPr>
        <a:solidFill>
          <a:schemeClr val="bg1"/>
        </a:solidFill>
        <a:effectLst/>
      </p:bgPr>
    </p:bg>
    <p:spTree>
      <p:nvGrpSpPr>
        <p:cNvPr id="1" name=""/>
        <p:cNvGrpSpPr/>
        <p:nvPr/>
      </p:nvGrpSpPr>
      <p:grpSpPr>
        <a:xfrm>
          <a:off x="0" y="0"/>
          <a:ext cx="0" cy="0"/>
          <a:chOff x="0" y="0"/>
          <a:chExt cx="0" cy="0"/>
        </a:xfrm>
      </p:grpSpPr>
      <p:pic>
        <p:nvPicPr>
          <p:cNvPr id="19" name="Picture Placeholder 1"/>
          <p:cNvPicPr>
            <a:picLocks noChangeAspect="1"/>
          </p:cNvPicPr>
          <p:nvPr userDrawn="1"/>
        </p:nvPicPr>
        <p:blipFill rotWithShape="1">
          <a:blip r:embed="rId2" cstate="print">
            <a:extLst>
              <a:ext uri="{28A0092B-C50C-407E-A947-70E740481C1C}">
                <a14:useLocalDpi xmlns:a14="http://schemas.microsoft.com/office/drawing/2010/main" val="0"/>
              </a:ext>
            </a:extLst>
          </a:blip>
          <a:srcRect t="23065" b="-6541"/>
          <a:stretch/>
        </p:blipFill>
        <p:spPr bwMode="auto">
          <a:xfrm>
            <a:off x="0" y="2"/>
            <a:ext cx="9144000" cy="6793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a:extLst>
              <a:ext uri="{FF2B5EF4-FFF2-40B4-BE49-F238E27FC236}">
                <a16:creationId xmlns:a16="http://schemas.microsoft.com/office/drawing/2014/main" id="{F6A9D291-55E4-CA7E-ED46-77FB8474B9BF}"/>
              </a:ext>
            </a:extLst>
          </p:cNvPr>
          <p:cNvSpPr/>
          <p:nvPr userDrawn="1"/>
        </p:nvSpPr>
        <p:spPr bwMode="hidden">
          <a:xfrm>
            <a:off x="0" y="4677139"/>
            <a:ext cx="9144000" cy="2180860"/>
          </a:xfrm>
          <a:prstGeom prst="rect">
            <a:avLst/>
          </a:prstGeom>
          <a:solidFill>
            <a:srgbClr val="1D2F5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solidFill>
                <a:srgbClr val="2B2D51"/>
              </a:solidFill>
            </a:endParaRPr>
          </a:p>
        </p:txBody>
      </p:sp>
      <p:sp>
        <p:nvSpPr>
          <p:cNvPr id="12" name="Rectangle 11">
            <a:extLst>
              <a:ext uri="{FF2B5EF4-FFF2-40B4-BE49-F238E27FC236}">
                <a16:creationId xmlns:a16="http://schemas.microsoft.com/office/drawing/2014/main" id="{242DBDFD-A7A8-5770-53FE-CBBAB3BC6450}"/>
              </a:ext>
            </a:extLst>
          </p:cNvPr>
          <p:cNvSpPr>
            <a:spLocks noGrp="1" noChangeArrowheads="1"/>
          </p:cNvSpPr>
          <p:nvPr>
            <p:ph type="ctrTitle"/>
          </p:nvPr>
        </p:nvSpPr>
        <p:spPr>
          <a:xfrm>
            <a:off x="424800" y="4814771"/>
            <a:ext cx="8280000" cy="919800"/>
          </a:xfrm>
        </p:spPr>
        <p:txBody>
          <a:bodyPr wrap="none"/>
          <a:lstStyle>
            <a:lvl1pPr>
              <a:lnSpc>
                <a:spcPct val="90000"/>
              </a:lnSpc>
              <a:tabLst>
                <a:tab pos="4038600" algn="l"/>
              </a:tabLst>
              <a:defRPr sz="3800" b="0" i="1" cap="none" baseline="0">
                <a:solidFill>
                  <a:schemeClr val="bg1"/>
                </a:solidFill>
                <a:latin typeface="Garamond" panose="02020404030301010803" pitchFamily="18" charset="0"/>
                <a:ea typeface="Open Sans Semibold" charset="0"/>
                <a:cs typeface="Open Sans Semibold" charset="0"/>
              </a:defRPr>
            </a:lvl1pPr>
          </a:lstStyle>
          <a:p>
            <a:pPr lvl="0"/>
            <a:r>
              <a:rPr lang="en-GB" altLang="en-US" noProof="0"/>
              <a:t>Click to edit Master title style</a:t>
            </a:r>
            <a:endParaRPr lang="en-GB" altLang="en-US" noProof="0" dirty="0"/>
          </a:p>
        </p:txBody>
      </p:sp>
      <p:sp>
        <p:nvSpPr>
          <p:cNvPr id="14" name="TextBox 13">
            <a:extLst>
              <a:ext uri="{FF2B5EF4-FFF2-40B4-BE49-F238E27FC236}">
                <a16:creationId xmlns:a16="http://schemas.microsoft.com/office/drawing/2014/main" id="{CFEB9907-EEB8-D076-084C-0E3FC18131FC}"/>
              </a:ext>
            </a:extLst>
          </p:cNvPr>
          <p:cNvSpPr txBox="1"/>
          <p:nvPr userDrawn="1"/>
        </p:nvSpPr>
        <p:spPr>
          <a:xfrm>
            <a:off x="424800" y="6309321"/>
            <a:ext cx="2016224" cy="12311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20000"/>
              </a:spcBef>
              <a:spcAft>
                <a:spcPct val="0"/>
              </a:spcAft>
              <a:buClr>
                <a:srgbClr val="D2002E"/>
              </a:buClr>
              <a:buSzTx/>
              <a:buFont typeface="Arial" charset="0"/>
              <a:buNone/>
              <a:tabLst/>
              <a:defRPr/>
            </a:pPr>
            <a:r>
              <a:rPr kumimoji="0" lang="en-GB" sz="800" b="0" i="0" u="none" strike="noStrike" kern="0" cap="none" spc="0" normalizeH="0" baseline="0" noProof="0" dirty="0">
                <a:ln>
                  <a:noFill/>
                </a:ln>
                <a:solidFill>
                  <a:schemeClr val="bg2"/>
                </a:solidFill>
                <a:effectLst/>
                <a:uLnTx/>
                <a:uFillTx/>
                <a:latin typeface="Garamond" panose="02020404030301010803" pitchFamily="18" charset="0"/>
                <a:cs typeface="Aptos Display" panose="020F0502020204030204" pitchFamily="34" charset="0"/>
              </a:rPr>
              <a:t>© </a:t>
            </a:r>
            <a:r>
              <a:rPr kumimoji="0" lang="en-GB" sz="800" b="0" i="0" u="none" strike="noStrike" kern="0" cap="none" spc="0" normalizeH="0" baseline="0" noProof="0" dirty="0" err="1">
                <a:ln>
                  <a:noFill/>
                </a:ln>
                <a:solidFill>
                  <a:schemeClr val="bg2"/>
                </a:solidFill>
                <a:effectLst/>
                <a:uLnTx/>
                <a:uFillTx/>
                <a:latin typeface="Garamond" panose="02020404030301010803" pitchFamily="18" charset="0"/>
                <a:cs typeface="Aptos Display" panose="020F0502020204030204" pitchFamily="34" charset="0"/>
              </a:rPr>
              <a:t>Reading</a:t>
            </a:r>
            <a:r>
              <a:rPr kumimoji="0" lang="en-GB" sz="800" b="0" i="0" u="none" strike="noStrike" kern="0" cap="none" spc="0" normalizeH="0" baseline="0" noProof="0" dirty="0">
                <a:ln>
                  <a:noFill/>
                </a:ln>
                <a:solidFill>
                  <a:schemeClr val="bg2"/>
                </a:solidFill>
                <a:effectLst/>
                <a:uLnTx/>
                <a:uFillTx/>
                <a:latin typeface="Garamond" panose="02020404030301010803" pitchFamily="18" charset="0"/>
                <a:cs typeface="Aptos Display" panose="020F0502020204030204" pitchFamily="34" charset="0"/>
              </a:rPr>
              <a:t> School</a:t>
            </a:r>
          </a:p>
        </p:txBody>
      </p:sp>
      <p:pic>
        <p:nvPicPr>
          <p:cNvPr id="17" name="Picture 16">
            <a:extLst>
              <a:ext uri="{FF2B5EF4-FFF2-40B4-BE49-F238E27FC236}">
                <a16:creationId xmlns:a16="http://schemas.microsoft.com/office/drawing/2014/main" id="{D9D0A8F8-1771-FF64-1D03-BD1849857C2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4680675"/>
            <a:ext cx="9144000" cy="159467"/>
          </a:xfrm>
          <a:prstGeom prst="rect">
            <a:avLst/>
          </a:prstGeom>
        </p:spPr>
      </p:pic>
      <p:pic>
        <p:nvPicPr>
          <p:cNvPr id="8" name="Picture 7">
            <a:extLst>
              <a:ext uri="{FF2B5EF4-FFF2-40B4-BE49-F238E27FC236}">
                <a16:creationId xmlns:a16="http://schemas.microsoft.com/office/drawing/2014/main" id="{3995BAC6-5CDE-3EE2-0B6B-6ABEECBAF190}"/>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6516216" y="356659"/>
            <a:ext cx="1131590" cy="1508787"/>
          </a:xfrm>
          <a:prstGeom prst="rect">
            <a:avLst/>
          </a:prstGeom>
        </p:spPr>
      </p:pic>
      <p:pic>
        <p:nvPicPr>
          <p:cNvPr id="13" name="Picture 12">
            <a:extLst>
              <a:ext uri="{FF2B5EF4-FFF2-40B4-BE49-F238E27FC236}">
                <a16:creationId xmlns:a16="http://schemas.microsoft.com/office/drawing/2014/main" id="{C02F0338-078A-9F0D-65DB-9E25A9AEC1A2}"/>
              </a:ext>
            </a:extLst>
          </p:cNvPr>
          <p:cNvPicPr>
            <a:picLocks noChangeAspect="1"/>
          </p:cNvPicPr>
          <p:nvPr userDrawn="1"/>
        </p:nvPicPr>
        <p:blipFill>
          <a:blip r:embed="rId5" cstate="print">
            <a:extLst>
              <a:ext uri="{28A0092B-C50C-407E-A947-70E740481C1C}">
                <a14:useLocalDpi xmlns:a14="http://schemas.microsoft.com/office/drawing/2010/main" val="0"/>
              </a:ext>
            </a:extLst>
          </a:blip>
          <a:srcRect/>
          <a:stretch/>
        </p:blipFill>
        <p:spPr>
          <a:xfrm>
            <a:off x="7740352" y="351136"/>
            <a:ext cx="1131590" cy="1508787"/>
          </a:xfrm>
          <a:prstGeom prst="rect">
            <a:avLst/>
          </a:prstGeom>
        </p:spPr>
      </p:pic>
    </p:spTree>
    <p:extLst>
      <p:ext uri="{BB962C8B-B14F-4D97-AF65-F5344CB8AC3E}">
        <p14:creationId xmlns:p14="http://schemas.microsoft.com/office/powerpoint/2010/main" val="3095446684"/>
      </p:ext>
    </p:extLst>
  </p:cSld>
  <p:clrMapOvr>
    <a:masterClrMapping/>
  </p:clrMapOvr>
  <p:transition spd="med">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PhAnim="0" preserve="1" userDrawn="1">
  <p:cSld name="4_Title Slide 3 images (Blue footer Aptos)">
    <p:bg>
      <p:bgPr>
        <a:solidFill>
          <a:schemeClr val="bg1"/>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CD520744-5257-6EA9-C7D6-C32C8B64E93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l="30088" r="30088"/>
          <a:stretch/>
        </p:blipFill>
        <p:spPr>
          <a:xfrm>
            <a:off x="6071522" y="0"/>
            <a:ext cx="3072478" cy="6858000"/>
          </a:xfrm>
          <a:prstGeom prst="rect">
            <a:avLst/>
          </a:prstGeom>
        </p:spPr>
      </p:pic>
      <p:pic>
        <p:nvPicPr>
          <p:cNvPr id="10" name="Picture 9">
            <a:extLst>
              <a:ext uri="{FF2B5EF4-FFF2-40B4-BE49-F238E27FC236}">
                <a16:creationId xmlns:a16="http://schemas.microsoft.com/office/drawing/2014/main" id="{74DB6712-94AE-3E30-E851-5D65D08F258B}"/>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652" t="15880" r="6652" b="-15880"/>
          <a:stretch/>
        </p:blipFill>
        <p:spPr>
          <a:xfrm>
            <a:off x="3035761" y="0"/>
            <a:ext cx="3072478" cy="6870088"/>
          </a:xfrm>
          <a:prstGeom prst="rect">
            <a:avLst/>
          </a:prstGeom>
        </p:spPr>
      </p:pic>
      <p:pic>
        <p:nvPicPr>
          <p:cNvPr id="3" name="Picture 2">
            <a:extLst>
              <a:ext uri="{FF2B5EF4-FFF2-40B4-BE49-F238E27FC236}">
                <a16:creationId xmlns:a16="http://schemas.microsoft.com/office/drawing/2014/main" id="{5A5544CC-239B-5325-A8C5-13914BF9F4A9}"/>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12061" t="8708" r="12061" b="-8708"/>
          <a:stretch/>
        </p:blipFill>
        <p:spPr>
          <a:xfrm>
            <a:off x="0" y="0"/>
            <a:ext cx="3059832" cy="6858000"/>
          </a:xfrm>
          <a:prstGeom prst="rect">
            <a:avLst/>
          </a:prstGeom>
        </p:spPr>
      </p:pic>
      <p:sp>
        <p:nvSpPr>
          <p:cNvPr id="8" name="Rectangle 7"/>
          <p:cNvSpPr/>
          <p:nvPr userDrawn="1"/>
        </p:nvSpPr>
        <p:spPr bwMode="hidden">
          <a:xfrm>
            <a:off x="-7200" y="4581128"/>
            <a:ext cx="9151200" cy="2276872"/>
          </a:xfrm>
          <a:prstGeom prst="rect">
            <a:avLst/>
          </a:prstGeom>
          <a:solidFill>
            <a:srgbClr val="1D2F5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3083" name="Rectangle 11"/>
          <p:cNvSpPr>
            <a:spLocks noGrp="1" noChangeArrowheads="1"/>
          </p:cNvSpPr>
          <p:nvPr>
            <p:ph type="ctrTitle"/>
          </p:nvPr>
        </p:nvSpPr>
        <p:spPr>
          <a:xfrm>
            <a:off x="424800" y="4814771"/>
            <a:ext cx="8280000" cy="919800"/>
          </a:xfrm>
        </p:spPr>
        <p:txBody>
          <a:bodyPr wrap="none"/>
          <a:lstStyle>
            <a:lvl1pPr>
              <a:lnSpc>
                <a:spcPct val="90000"/>
              </a:lnSpc>
              <a:tabLst>
                <a:tab pos="4038600" algn="l"/>
              </a:tabLst>
              <a:defRPr sz="3800" b="0" i="0" cap="none" baseline="0">
                <a:solidFill>
                  <a:schemeClr val="bg1"/>
                </a:solidFill>
                <a:latin typeface="Garamond" panose="02020404030301010803" pitchFamily="18" charset="0"/>
                <a:ea typeface="Open Sans Semibold" charset="0"/>
                <a:cs typeface="Open Sans Semibold" charset="0"/>
              </a:defRPr>
            </a:lvl1pPr>
          </a:lstStyle>
          <a:p>
            <a:pPr lvl="0"/>
            <a:r>
              <a:rPr lang="en-GB" altLang="en-US" noProof="0" dirty="0"/>
              <a:t>Click to edit Master title style</a:t>
            </a:r>
          </a:p>
        </p:txBody>
      </p:sp>
      <p:sp>
        <p:nvSpPr>
          <p:cNvPr id="11" name="TextBox 10">
            <a:extLst>
              <a:ext uri="{FF2B5EF4-FFF2-40B4-BE49-F238E27FC236}">
                <a16:creationId xmlns:a16="http://schemas.microsoft.com/office/drawing/2014/main" id="{105056D7-4B19-332D-70D9-C043C170ADFC}"/>
              </a:ext>
            </a:extLst>
          </p:cNvPr>
          <p:cNvSpPr txBox="1"/>
          <p:nvPr userDrawn="1"/>
        </p:nvSpPr>
        <p:spPr>
          <a:xfrm>
            <a:off x="424800" y="6309321"/>
            <a:ext cx="2016224" cy="12311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20000"/>
              </a:spcBef>
              <a:spcAft>
                <a:spcPct val="0"/>
              </a:spcAft>
              <a:buClr>
                <a:srgbClr val="D2002E"/>
              </a:buClr>
              <a:buSzTx/>
              <a:buFont typeface="Arial" charset="0"/>
              <a:buNone/>
              <a:tabLst/>
              <a:defRPr/>
            </a:pPr>
            <a:r>
              <a:rPr kumimoji="0" lang="en-GB" sz="800" b="0" i="0" u="none" strike="noStrike" kern="0" cap="none" spc="0" normalizeH="0" baseline="0" noProof="0" dirty="0">
                <a:ln>
                  <a:noFill/>
                </a:ln>
                <a:solidFill>
                  <a:schemeClr val="bg2"/>
                </a:solidFill>
                <a:effectLst/>
                <a:uLnTx/>
                <a:uFillTx/>
                <a:latin typeface="Garamond" panose="02020404030301010803" pitchFamily="18" charset="0"/>
                <a:cs typeface="Aptos Display" panose="020F0502020204030204" pitchFamily="34" charset="0"/>
              </a:rPr>
              <a:t>© </a:t>
            </a:r>
            <a:r>
              <a:rPr kumimoji="0" lang="en-GB" sz="800" b="0" i="0" u="none" strike="noStrike" kern="0" cap="none" spc="0" normalizeH="0" baseline="0" noProof="0" dirty="0" err="1">
                <a:ln>
                  <a:noFill/>
                </a:ln>
                <a:solidFill>
                  <a:schemeClr val="bg2"/>
                </a:solidFill>
                <a:effectLst/>
                <a:uLnTx/>
                <a:uFillTx/>
                <a:latin typeface="Garamond" panose="02020404030301010803" pitchFamily="18" charset="0"/>
                <a:cs typeface="Aptos Display" panose="020F0502020204030204" pitchFamily="34" charset="0"/>
              </a:rPr>
              <a:t>Reading</a:t>
            </a:r>
            <a:r>
              <a:rPr kumimoji="0" lang="en-GB" sz="800" b="0" i="0" u="none" strike="noStrike" kern="0" cap="none" spc="0" normalizeH="0" baseline="0" noProof="0" dirty="0">
                <a:ln>
                  <a:noFill/>
                </a:ln>
                <a:solidFill>
                  <a:schemeClr val="bg2"/>
                </a:solidFill>
                <a:effectLst/>
                <a:uLnTx/>
                <a:uFillTx/>
                <a:latin typeface="Garamond" panose="02020404030301010803" pitchFamily="18" charset="0"/>
                <a:cs typeface="Aptos Display" panose="020F0502020204030204" pitchFamily="34" charset="0"/>
              </a:rPr>
              <a:t> School</a:t>
            </a:r>
          </a:p>
        </p:txBody>
      </p:sp>
      <p:pic>
        <p:nvPicPr>
          <p:cNvPr id="22" name="Picture 21">
            <a:extLst>
              <a:ext uri="{FF2B5EF4-FFF2-40B4-BE49-F238E27FC236}">
                <a16:creationId xmlns:a16="http://schemas.microsoft.com/office/drawing/2014/main" id="{F3E28200-98F3-554B-3C0B-3274EC4B878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7200" y="4581128"/>
            <a:ext cx="9151200" cy="159467"/>
          </a:xfrm>
          <a:prstGeom prst="rect">
            <a:avLst/>
          </a:prstGeom>
        </p:spPr>
      </p:pic>
      <p:pic>
        <p:nvPicPr>
          <p:cNvPr id="13" name="Picture 12">
            <a:extLst>
              <a:ext uri="{FF2B5EF4-FFF2-40B4-BE49-F238E27FC236}">
                <a16:creationId xmlns:a16="http://schemas.microsoft.com/office/drawing/2014/main" id="{F42D21DA-A199-2651-D01B-9E88C1C446C6}"/>
              </a:ext>
            </a:extLst>
          </p:cNvPr>
          <p:cNvPicPr>
            <a:picLocks noChangeAspect="1"/>
          </p:cNvPicPr>
          <p:nvPr userDrawn="1"/>
        </p:nvPicPr>
        <p:blipFill>
          <a:blip r:embed="rId6" cstate="print">
            <a:extLst>
              <a:ext uri="{28A0092B-C50C-407E-A947-70E740481C1C}">
                <a14:useLocalDpi xmlns:a14="http://schemas.microsoft.com/office/drawing/2010/main" val="0"/>
              </a:ext>
            </a:extLst>
          </a:blip>
          <a:srcRect/>
          <a:stretch/>
        </p:blipFill>
        <p:spPr>
          <a:xfrm>
            <a:off x="7740352" y="356659"/>
            <a:ext cx="1131590" cy="1508787"/>
          </a:xfrm>
          <a:prstGeom prst="rect">
            <a:avLst/>
          </a:prstGeom>
        </p:spPr>
      </p:pic>
    </p:spTree>
    <p:extLst>
      <p:ext uri="{BB962C8B-B14F-4D97-AF65-F5344CB8AC3E}">
        <p14:creationId xmlns:p14="http://schemas.microsoft.com/office/powerpoint/2010/main" val="1949627680"/>
      </p:ext>
    </p:extLst>
  </p:cSld>
  <p:clrMapOvr>
    <a:masterClrMapping/>
  </p:clrMapOvr>
  <p:transition spd="med">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PhAnim="0" preserve="1" userDrawn="1">
  <p:cSld name="5_Title Slide 3 images (Blue footer Aptos)">
    <p:bg>
      <p:bgPr>
        <a:solidFill>
          <a:schemeClr val="bg1"/>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CD520744-5257-6EA9-C7D6-C32C8B64E93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l="30088" r="30088"/>
          <a:stretch/>
        </p:blipFill>
        <p:spPr>
          <a:xfrm>
            <a:off x="6071522" y="0"/>
            <a:ext cx="3072478" cy="6870088"/>
          </a:xfrm>
          <a:prstGeom prst="rect">
            <a:avLst/>
          </a:prstGeom>
        </p:spPr>
      </p:pic>
      <p:pic>
        <p:nvPicPr>
          <p:cNvPr id="10" name="Picture 9">
            <a:extLst>
              <a:ext uri="{FF2B5EF4-FFF2-40B4-BE49-F238E27FC236}">
                <a16:creationId xmlns:a16="http://schemas.microsoft.com/office/drawing/2014/main" id="{74DB6712-94AE-3E30-E851-5D65D08F258B}"/>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652" t="15880" r="6652" b="-15880"/>
          <a:stretch/>
        </p:blipFill>
        <p:spPr>
          <a:xfrm>
            <a:off x="3035761" y="0"/>
            <a:ext cx="3072478" cy="6870088"/>
          </a:xfrm>
          <a:prstGeom prst="rect">
            <a:avLst/>
          </a:prstGeom>
        </p:spPr>
      </p:pic>
      <p:pic>
        <p:nvPicPr>
          <p:cNvPr id="3" name="Picture 2">
            <a:extLst>
              <a:ext uri="{FF2B5EF4-FFF2-40B4-BE49-F238E27FC236}">
                <a16:creationId xmlns:a16="http://schemas.microsoft.com/office/drawing/2014/main" id="{5A5544CC-239B-5325-A8C5-13914BF9F4A9}"/>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12061" t="8708" r="12061" b="-8708"/>
          <a:stretch/>
        </p:blipFill>
        <p:spPr>
          <a:xfrm>
            <a:off x="0" y="0"/>
            <a:ext cx="3059832" cy="6858000"/>
          </a:xfrm>
          <a:prstGeom prst="rect">
            <a:avLst/>
          </a:prstGeom>
        </p:spPr>
      </p:pic>
      <p:sp>
        <p:nvSpPr>
          <p:cNvPr id="8" name="Rectangle 7"/>
          <p:cNvSpPr/>
          <p:nvPr userDrawn="1"/>
        </p:nvSpPr>
        <p:spPr bwMode="hidden">
          <a:xfrm>
            <a:off x="0" y="4668271"/>
            <a:ext cx="9144000" cy="2207861"/>
          </a:xfrm>
          <a:prstGeom prst="rect">
            <a:avLst/>
          </a:prstGeom>
          <a:solidFill>
            <a:srgbClr val="1D2F5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3083" name="Rectangle 11"/>
          <p:cNvSpPr>
            <a:spLocks noGrp="1" noChangeArrowheads="1"/>
          </p:cNvSpPr>
          <p:nvPr>
            <p:ph type="ctrTitle"/>
          </p:nvPr>
        </p:nvSpPr>
        <p:spPr>
          <a:xfrm>
            <a:off x="424800" y="4814771"/>
            <a:ext cx="8280000" cy="919800"/>
          </a:xfrm>
        </p:spPr>
        <p:txBody>
          <a:bodyPr wrap="none"/>
          <a:lstStyle>
            <a:lvl1pPr>
              <a:lnSpc>
                <a:spcPct val="90000"/>
              </a:lnSpc>
              <a:tabLst>
                <a:tab pos="4038600" algn="l"/>
              </a:tabLst>
              <a:defRPr sz="3800" b="0" i="0" cap="none" baseline="0">
                <a:solidFill>
                  <a:schemeClr val="bg1"/>
                </a:solidFill>
                <a:latin typeface="Garamond" panose="02020404030301010803" pitchFamily="18" charset="0"/>
                <a:ea typeface="Open Sans Semibold" charset="0"/>
                <a:cs typeface="Open Sans Semibold" charset="0"/>
              </a:defRPr>
            </a:lvl1pPr>
          </a:lstStyle>
          <a:p>
            <a:pPr lvl="0"/>
            <a:r>
              <a:rPr lang="en-GB" altLang="en-US" noProof="0" dirty="0"/>
              <a:t>Click to edit Master title style</a:t>
            </a:r>
          </a:p>
        </p:txBody>
      </p:sp>
      <p:sp>
        <p:nvSpPr>
          <p:cNvPr id="11" name="TextBox 10">
            <a:extLst>
              <a:ext uri="{FF2B5EF4-FFF2-40B4-BE49-F238E27FC236}">
                <a16:creationId xmlns:a16="http://schemas.microsoft.com/office/drawing/2014/main" id="{105056D7-4B19-332D-70D9-C043C170ADFC}"/>
              </a:ext>
            </a:extLst>
          </p:cNvPr>
          <p:cNvSpPr txBox="1"/>
          <p:nvPr userDrawn="1"/>
        </p:nvSpPr>
        <p:spPr>
          <a:xfrm>
            <a:off x="439200" y="6309321"/>
            <a:ext cx="2016224" cy="12311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20000"/>
              </a:spcBef>
              <a:spcAft>
                <a:spcPct val="0"/>
              </a:spcAft>
              <a:buClr>
                <a:srgbClr val="D2002E"/>
              </a:buClr>
              <a:buSzTx/>
              <a:buFont typeface="Arial" charset="0"/>
              <a:buNone/>
              <a:tabLst/>
              <a:defRPr/>
            </a:pPr>
            <a:r>
              <a:rPr kumimoji="0" lang="en-GB" sz="800" b="0" i="0" u="none" strike="noStrike" kern="0" cap="none" spc="0" normalizeH="0" baseline="0" noProof="0" dirty="0">
                <a:ln>
                  <a:noFill/>
                </a:ln>
                <a:solidFill>
                  <a:schemeClr val="bg2"/>
                </a:solidFill>
                <a:effectLst/>
                <a:uLnTx/>
                <a:uFillTx/>
                <a:latin typeface="Garamond" panose="02020404030301010803" pitchFamily="18" charset="0"/>
                <a:cs typeface="Aptos Display" panose="020F0502020204030204" pitchFamily="34" charset="0"/>
              </a:rPr>
              <a:t>© </a:t>
            </a:r>
            <a:r>
              <a:rPr kumimoji="0" lang="en-GB" sz="800" b="0" i="0" u="none" strike="noStrike" kern="0" cap="none" spc="0" normalizeH="0" baseline="0" noProof="0" dirty="0" err="1">
                <a:ln>
                  <a:noFill/>
                </a:ln>
                <a:solidFill>
                  <a:schemeClr val="bg2"/>
                </a:solidFill>
                <a:effectLst/>
                <a:uLnTx/>
                <a:uFillTx/>
                <a:latin typeface="Garamond" panose="02020404030301010803" pitchFamily="18" charset="0"/>
                <a:cs typeface="Aptos Display" panose="020F0502020204030204" pitchFamily="34" charset="0"/>
              </a:rPr>
              <a:t>Reading</a:t>
            </a:r>
            <a:r>
              <a:rPr kumimoji="0" lang="en-GB" sz="800" b="0" i="0" u="none" strike="noStrike" kern="0" cap="none" spc="0" normalizeH="0" baseline="0" noProof="0" dirty="0">
                <a:ln>
                  <a:noFill/>
                </a:ln>
                <a:solidFill>
                  <a:schemeClr val="bg2"/>
                </a:solidFill>
                <a:effectLst/>
                <a:uLnTx/>
                <a:uFillTx/>
                <a:latin typeface="Garamond" panose="02020404030301010803" pitchFamily="18" charset="0"/>
                <a:cs typeface="Aptos Display" panose="020F0502020204030204" pitchFamily="34" charset="0"/>
              </a:rPr>
              <a:t> School</a:t>
            </a:r>
          </a:p>
        </p:txBody>
      </p:sp>
      <p:pic>
        <p:nvPicPr>
          <p:cNvPr id="22" name="Picture 21">
            <a:extLst>
              <a:ext uri="{FF2B5EF4-FFF2-40B4-BE49-F238E27FC236}">
                <a16:creationId xmlns:a16="http://schemas.microsoft.com/office/drawing/2014/main" id="{F3E28200-98F3-554B-3C0B-3274EC4B878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0" y="4594060"/>
            <a:ext cx="9144000" cy="159467"/>
          </a:xfrm>
          <a:prstGeom prst="rect">
            <a:avLst/>
          </a:prstGeom>
        </p:spPr>
      </p:pic>
      <p:pic>
        <p:nvPicPr>
          <p:cNvPr id="14" name="Picture 13">
            <a:extLst>
              <a:ext uri="{FF2B5EF4-FFF2-40B4-BE49-F238E27FC236}">
                <a16:creationId xmlns:a16="http://schemas.microsoft.com/office/drawing/2014/main" id="{698A62AE-8AA0-9410-95E9-380071733495}"/>
              </a:ext>
            </a:extLst>
          </p:cNvPr>
          <p:cNvPicPr>
            <a:picLocks noChangeAspect="1"/>
          </p:cNvPicPr>
          <p:nvPr userDrawn="1"/>
        </p:nvPicPr>
        <p:blipFill>
          <a:blip r:embed="rId6" cstate="print">
            <a:extLst>
              <a:ext uri="{28A0092B-C50C-407E-A947-70E740481C1C}">
                <a14:useLocalDpi xmlns:a14="http://schemas.microsoft.com/office/drawing/2010/main" val="0"/>
              </a:ext>
            </a:extLst>
          </a:blip>
          <a:srcRect/>
          <a:stretch/>
        </p:blipFill>
        <p:spPr>
          <a:xfrm>
            <a:off x="6516216" y="356659"/>
            <a:ext cx="1131590" cy="1508787"/>
          </a:xfrm>
          <a:prstGeom prst="rect">
            <a:avLst/>
          </a:prstGeom>
        </p:spPr>
      </p:pic>
      <p:pic>
        <p:nvPicPr>
          <p:cNvPr id="15" name="Picture 14">
            <a:extLst>
              <a:ext uri="{FF2B5EF4-FFF2-40B4-BE49-F238E27FC236}">
                <a16:creationId xmlns:a16="http://schemas.microsoft.com/office/drawing/2014/main" id="{FFF01FD5-0480-3F3B-0165-418DD7E99EFC}"/>
              </a:ext>
            </a:extLst>
          </p:cNvPr>
          <p:cNvPicPr>
            <a:picLocks noChangeAspect="1"/>
          </p:cNvPicPr>
          <p:nvPr userDrawn="1"/>
        </p:nvPicPr>
        <p:blipFill>
          <a:blip r:embed="rId7" cstate="print">
            <a:extLst>
              <a:ext uri="{28A0092B-C50C-407E-A947-70E740481C1C}">
                <a14:useLocalDpi xmlns:a14="http://schemas.microsoft.com/office/drawing/2010/main" val="0"/>
              </a:ext>
            </a:extLst>
          </a:blip>
          <a:srcRect/>
          <a:stretch/>
        </p:blipFill>
        <p:spPr>
          <a:xfrm>
            <a:off x="7740352" y="351136"/>
            <a:ext cx="1131590" cy="1508787"/>
          </a:xfrm>
          <a:prstGeom prst="rect">
            <a:avLst/>
          </a:prstGeom>
        </p:spPr>
      </p:pic>
    </p:spTree>
    <p:extLst>
      <p:ext uri="{BB962C8B-B14F-4D97-AF65-F5344CB8AC3E}">
        <p14:creationId xmlns:p14="http://schemas.microsoft.com/office/powerpoint/2010/main" val="963774343"/>
      </p:ext>
    </p:extLst>
  </p:cSld>
  <p:clrMapOvr>
    <a:masterClrMapping/>
  </p:clrMapOvr>
  <p:transition spd="med">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Grey)">
    <p:spTree>
      <p:nvGrpSpPr>
        <p:cNvPr id="1" name=""/>
        <p:cNvGrpSpPr/>
        <p:nvPr/>
      </p:nvGrpSpPr>
      <p:grpSpPr>
        <a:xfrm>
          <a:off x="0" y="0"/>
          <a:ext cx="0" cy="0"/>
          <a:chOff x="0" y="0"/>
          <a:chExt cx="0" cy="0"/>
        </a:xfrm>
      </p:grpSpPr>
      <p:sp>
        <p:nvSpPr>
          <p:cNvPr id="5" name="Rectangle 4"/>
          <p:cNvSpPr/>
          <p:nvPr userDrawn="1"/>
        </p:nvSpPr>
        <p:spPr bwMode="hidden">
          <a:xfrm>
            <a:off x="0" y="0"/>
            <a:ext cx="9144000" cy="6858000"/>
          </a:xfrm>
          <a:prstGeom prst="rect">
            <a:avLst/>
          </a:prstGeom>
          <a:solidFill>
            <a:srgbClr val="9999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GB" dirty="0"/>
          </a:p>
        </p:txBody>
      </p:sp>
      <p:sp>
        <p:nvSpPr>
          <p:cNvPr id="3" name="Content Placeholder 2"/>
          <p:cNvSpPr>
            <a:spLocks noGrp="1"/>
          </p:cNvSpPr>
          <p:nvPr>
            <p:ph idx="1"/>
          </p:nvPr>
        </p:nvSpPr>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12" name="Picture 11">
            <a:extLst>
              <a:ext uri="{FF2B5EF4-FFF2-40B4-BE49-F238E27FC236}">
                <a16:creationId xmlns:a16="http://schemas.microsoft.com/office/drawing/2014/main" id="{20245A54-9EB1-E3FC-36B7-6064A75216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2289730212"/>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1_Title and Content (School Green)">
    <p:spTree>
      <p:nvGrpSpPr>
        <p:cNvPr id="1" name=""/>
        <p:cNvGrpSpPr/>
        <p:nvPr/>
      </p:nvGrpSpPr>
      <p:grpSpPr>
        <a:xfrm>
          <a:off x="0" y="0"/>
          <a:ext cx="0" cy="0"/>
          <a:chOff x="0" y="0"/>
          <a:chExt cx="0" cy="0"/>
        </a:xfrm>
      </p:grpSpPr>
      <p:sp>
        <p:nvSpPr>
          <p:cNvPr id="5" name="Rectangle 4"/>
          <p:cNvSpPr/>
          <p:nvPr userDrawn="1"/>
        </p:nvSpPr>
        <p:spPr bwMode="hidden">
          <a:xfrm>
            <a:off x="0" y="0"/>
            <a:ext cx="9144000" cy="6858000"/>
          </a:xfrm>
          <a:prstGeom prst="rect">
            <a:avLst/>
          </a:prstGeom>
          <a:solidFill>
            <a:srgbClr val="00933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GB" dirty="0"/>
          </a:p>
        </p:txBody>
      </p:sp>
      <p:sp>
        <p:nvSpPr>
          <p:cNvPr id="3" name="Content Placeholder 2"/>
          <p:cNvSpPr>
            <a:spLocks noGrp="1"/>
          </p:cNvSpPr>
          <p:nvPr>
            <p:ph idx="1"/>
          </p:nvPr>
        </p:nvSpPr>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6" name="Picture 5">
            <a:extLst>
              <a:ext uri="{FF2B5EF4-FFF2-40B4-BE49-F238E27FC236}">
                <a16:creationId xmlns:a16="http://schemas.microsoft.com/office/drawing/2014/main" id="{6A5EE39B-4624-D12D-9BD5-C40B94C90B5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945809549"/>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2_Title and Content (County Red)">
    <p:spTree>
      <p:nvGrpSpPr>
        <p:cNvPr id="1" name=""/>
        <p:cNvGrpSpPr/>
        <p:nvPr/>
      </p:nvGrpSpPr>
      <p:grpSpPr>
        <a:xfrm>
          <a:off x="0" y="0"/>
          <a:ext cx="0" cy="0"/>
          <a:chOff x="0" y="0"/>
          <a:chExt cx="0" cy="0"/>
        </a:xfrm>
      </p:grpSpPr>
      <p:sp>
        <p:nvSpPr>
          <p:cNvPr id="5" name="Rectangle 4"/>
          <p:cNvSpPr/>
          <p:nvPr userDrawn="1"/>
        </p:nvSpPr>
        <p:spPr bwMode="hidden">
          <a:xfrm>
            <a:off x="0" y="0"/>
            <a:ext cx="9144000" cy="6858000"/>
          </a:xfrm>
          <a:prstGeom prst="rect">
            <a:avLst/>
          </a:prstGeom>
          <a:solidFill>
            <a:srgbClr val="7005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GB" dirty="0"/>
          </a:p>
        </p:txBody>
      </p:sp>
      <p:sp>
        <p:nvSpPr>
          <p:cNvPr id="3" name="Content Placeholder 2"/>
          <p:cNvSpPr>
            <a:spLocks noGrp="1"/>
          </p:cNvSpPr>
          <p:nvPr>
            <p:ph idx="1"/>
          </p:nvPr>
        </p:nvSpPr>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6" name="Picture 5">
            <a:extLst>
              <a:ext uri="{FF2B5EF4-FFF2-40B4-BE49-F238E27FC236}">
                <a16:creationId xmlns:a16="http://schemas.microsoft.com/office/drawing/2014/main" id="{2D1214F1-61D5-2D68-93A4-4D2C4951E65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3357173906"/>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3_Title and Content (East pink)">
    <p:spTree>
      <p:nvGrpSpPr>
        <p:cNvPr id="1" name=""/>
        <p:cNvGrpSpPr/>
        <p:nvPr/>
      </p:nvGrpSpPr>
      <p:grpSpPr>
        <a:xfrm>
          <a:off x="0" y="0"/>
          <a:ext cx="0" cy="0"/>
          <a:chOff x="0" y="0"/>
          <a:chExt cx="0" cy="0"/>
        </a:xfrm>
      </p:grpSpPr>
      <p:sp>
        <p:nvSpPr>
          <p:cNvPr id="5" name="Rectangle 4"/>
          <p:cNvSpPr/>
          <p:nvPr userDrawn="1"/>
        </p:nvSpPr>
        <p:spPr bwMode="hidden">
          <a:xfrm>
            <a:off x="0" y="0"/>
            <a:ext cx="9179496" cy="6858000"/>
          </a:xfrm>
          <a:prstGeom prst="rect">
            <a:avLst/>
          </a:prstGeom>
          <a:solidFill>
            <a:srgbClr val="F29FC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2" name="Title 1"/>
          <p:cNvSpPr>
            <a:spLocks noGrp="1"/>
          </p:cNvSpPr>
          <p:nvPr>
            <p:ph type="title"/>
          </p:nvPr>
        </p:nvSpPr>
        <p:spPr/>
        <p:txBody>
          <a:bodyPr/>
          <a:lstStyle>
            <a:lvl1pPr>
              <a:defRPr>
                <a:solidFill>
                  <a:srgbClr val="1D2F53"/>
                </a:solidFill>
              </a:defRPr>
            </a:lvl1pPr>
          </a:lstStyle>
          <a:p>
            <a:r>
              <a:rPr lang="en-GB"/>
              <a:t>Click to edit Master title style</a:t>
            </a:r>
            <a:endParaRPr lang="en-GB" dirty="0"/>
          </a:p>
        </p:txBody>
      </p:sp>
      <p:sp>
        <p:nvSpPr>
          <p:cNvPr id="3" name="Content Placeholder 2"/>
          <p:cNvSpPr>
            <a:spLocks noGrp="1"/>
          </p:cNvSpPr>
          <p:nvPr>
            <p:ph idx="1"/>
          </p:nvPr>
        </p:nvSpPr>
        <p:spPr/>
        <p:txBody>
          <a:bodyPr/>
          <a:lstStyle>
            <a:lvl1pPr>
              <a:buClr>
                <a:srgbClr val="1D2F53"/>
              </a:buClr>
              <a:defRPr>
                <a:solidFill>
                  <a:srgbClr val="1D2F53"/>
                </a:solidFill>
              </a:defRPr>
            </a:lvl1pPr>
            <a:lvl2pPr>
              <a:buClr>
                <a:srgbClr val="1D2F53"/>
              </a:buClr>
              <a:defRPr>
                <a:solidFill>
                  <a:srgbClr val="1D2F53"/>
                </a:solidFill>
              </a:defRPr>
            </a:lvl2pPr>
            <a:lvl3pPr>
              <a:buClr>
                <a:srgbClr val="1D2F53"/>
              </a:buClr>
              <a:defRPr>
                <a:solidFill>
                  <a:srgbClr val="1D2F53"/>
                </a:solidFill>
              </a:defRPr>
            </a:lvl3pPr>
            <a:lvl4pPr>
              <a:buClr>
                <a:srgbClr val="1D2F53"/>
              </a:buClr>
              <a:defRPr>
                <a:solidFill>
                  <a:srgbClr val="1D2F53"/>
                </a:solidFill>
              </a:defRPr>
            </a:lvl4pPr>
            <a:lvl5pPr>
              <a:buClr>
                <a:srgbClr val="1D2F53"/>
              </a:buClr>
              <a:defRPr>
                <a:solidFill>
                  <a:srgbClr val="1D2F5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6" name="Picture 5">
            <a:extLst>
              <a:ext uri="{FF2B5EF4-FFF2-40B4-BE49-F238E27FC236}">
                <a16:creationId xmlns:a16="http://schemas.microsoft.com/office/drawing/2014/main" id="{2D1214F1-61D5-2D68-93A4-4D2C4951E65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4082352845"/>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4_Title and Content (West gold)">
    <p:spTree>
      <p:nvGrpSpPr>
        <p:cNvPr id="1" name=""/>
        <p:cNvGrpSpPr/>
        <p:nvPr/>
      </p:nvGrpSpPr>
      <p:grpSpPr>
        <a:xfrm>
          <a:off x="0" y="0"/>
          <a:ext cx="0" cy="0"/>
          <a:chOff x="0" y="0"/>
          <a:chExt cx="0" cy="0"/>
        </a:xfrm>
      </p:grpSpPr>
      <p:sp>
        <p:nvSpPr>
          <p:cNvPr id="5" name="Rectangle 4"/>
          <p:cNvSpPr/>
          <p:nvPr userDrawn="1"/>
        </p:nvSpPr>
        <p:spPr bwMode="hidden">
          <a:xfrm>
            <a:off x="0" y="0"/>
            <a:ext cx="9179496" cy="6858000"/>
          </a:xfrm>
          <a:prstGeom prst="rect">
            <a:avLst/>
          </a:prstGeom>
          <a:solidFill>
            <a:srgbClr val="F9B2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2" name="Title 1"/>
          <p:cNvSpPr>
            <a:spLocks noGrp="1"/>
          </p:cNvSpPr>
          <p:nvPr>
            <p:ph type="title"/>
          </p:nvPr>
        </p:nvSpPr>
        <p:spPr/>
        <p:txBody>
          <a:bodyPr/>
          <a:lstStyle>
            <a:lvl1pPr>
              <a:defRPr>
                <a:solidFill>
                  <a:srgbClr val="1D2F53"/>
                </a:solidFill>
              </a:defRPr>
            </a:lvl1pPr>
          </a:lstStyle>
          <a:p>
            <a:r>
              <a:rPr lang="en-GB"/>
              <a:t>Click to edit Master title style</a:t>
            </a:r>
            <a:endParaRPr lang="en-GB" dirty="0"/>
          </a:p>
        </p:txBody>
      </p:sp>
      <p:sp>
        <p:nvSpPr>
          <p:cNvPr id="3" name="Content Placeholder 2"/>
          <p:cNvSpPr>
            <a:spLocks noGrp="1"/>
          </p:cNvSpPr>
          <p:nvPr>
            <p:ph idx="1"/>
          </p:nvPr>
        </p:nvSpPr>
        <p:spPr/>
        <p:txBody>
          <a:bodyPr/>
          <a:lstStyle>
            <a:lvl1pPr>
              <a:buClr>
                <a:srgbClr val="1D2F53"/>
              </a:buClr>
              <a:defRPr>
                <a:solidFill>
                  <a:srgbClr val="1D2F53"/>
                </a:solidFill>
              </a:defRPr>
            </a:lvl1pPr>
            <a:lvl2pPr>
              <a:buClr>
                <a:srgbClr val="1D2F53"/>
              </a:buClr>
              <a:defRPr>
                <a:solidFill>
                  <a:srgbClr val="1D2F53"/>
                </a:solidFill>
              </a:defRPr>
            </a:lvl2pPr>
            <a:lvl3pPr>
              <a:buClr>
                <a:srgbClr val="1D2F53"/>
              </a:buClr>
              <a:defRPr>
                <a:solidFill>
                  <a:srgbClr val="1D2F53"/>
                </a:solidFill>
              </a:defRPr>
            </a:lvl3pPr>
            <a:lvl4pPr>
              <a:buClr>
                <a:srgbClr val="1D2F53"/>
              </a:buClr>
              <a:defRPr>
                <a:solidFill>
                  <a:srgbClr val="1D2F53"/>
                </a:solidFill>
              </a:defRPr>
            </a:lvl4pPr>
            <a:lvl5pPr>
              <a:buClr>
                <a:srgbClr val="1D2F53"/>
              </a:buClr>
              <a:defRPr>
                <a:solidFill>
                  <a:srgbClr val="1D2F5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6" name="Picture 5">
            <a:extLst>
              <a:ext uri="{FF2B5EF4-FFF2-40B4-BE49-F238E27FC236}">
                <a16:creationId xmlns:a16="http://schemas.microsoft.com/office/drawing/2014/main" id="{2D1214F1-61D5-2D68-93A4-4D2C4951E65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620911935"/>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5_Title and Content (Laud blue)">
    <p:spTree>
      <p:nvGrpSpPr>
        <p:cNvPr id="1" name=""/>
        <p:cNvGrpSpPr/>
        <p:nvPr/>
      </p:nvGrpSpPr>
      <p:grpSpPr>
        <a:xfrm>
          <a:off x="0" y="0"/>
          <a:ext cx="0" cy="0"/>
          <a:chOff x="0" y="0"/>
          <a:chExt cx="0" cy="0"/>
        </a:xfrm>
      </p:grpSpPr>
      <p:sp>
        <p:nvSpPr>
          <p:cNvPr id="5" name="Rectangle 4"/>
          <p:cNvSpPr/>
          <p:nvPr userDrawn="1"/>
        </p:nvSpPr>
        <p:spPr bwMode="hidden">
          <a:xfrm>
            <a:off x="0" y="0"/>
            <a:ext cx="9179496" cy="6858000"/>
          </a:xfrm>
          <a:prstGeom prst="rect">
            <a:avLst/>
          </a:prstGeom>
          <a:solidFill>
            <a:srgbClr val="A1DA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2" name="Title 1"/>
          <p:cNvSpPr>
            <a:spLocks noGrp="1"/>
          </p:cNvSpPr>
          <p:nvPr>
            <p:ph type="title"/>
          </p:nvPr>
        </p:nvSpPr>
        <p:spPr/>
        <p:txBody>
          <a:bodyPr/>
          <a:lstStyle>
            <a:lvl1pPr>
              <a:defRPr>
                <a:solidFill>
                  <a:srgbClr val="1D2F53"/>
                </a:solidFill>
              </a:defRPr>
            </a:lvl1pPr>
          </a:lstStyle>
          <a:p>
            <a:r>
              <a:rPr lang="en-GB"/>
              <a:t>Click to edit Master title style</a:t>
            </a:r>
            <a:endParaRPr lang="en-GB" dirty="0"/>
          </a:p>
        </p:txBody>
      </p:sp>
      <p:sp>
        <p:nvSpPr>
          <p:cNvPr id="3" name="Content Placeholder 2"/>
          <p:cNvSpPr>
            <a:spLocks noGrp="1"/>
          </p:cNvSpPr>
          <p:nvPr>
            <p:ph idx="1"/>
          </p:nvPr>
        </p:nvSpPr>
        <p:spPr/>
        <p:txBody>
          <a:bodyPr/>
          <a:lstStyle>
            <a:lvl1pPr>
              <a:buClr>
                <a:srgbClr val="1D2F53"/>
              </a:buClr>
              <a:defRPr>
                <a:solidFill>
                  <a:srgbClr val="1D2F53"/>
                </a:solidFill>
              </a:defRPr>
            </a:lvl1pPr>
            <a:lvl2pPr>
              <a:buClr>
                <a:srgbClr val="1D2F53"/>
              </a:buClr>
              <a:defRPr>
                <a:solidFill>
                  <a:srgbClr val="1D2F53"/>
                </a:solidFill>
              </a:defRPr>
            </a:lvl2pPr>
            <a:lvl3pPr>
              <a:buClr>
                <a:srgbClr val="1D2F53"/>
              </a:buClr>
              <a:defRPr>
                <a:solidFill>
                  <a:srgbClr val="1D2F53"/>
                </a:solidFill>
              </a:defRPr>
            </a:lvl3pPr>
            <a:lvl4pPr>
              <a:buClr>
                <a:srgbClr val="1D2F53"/>
              </a:buClr>
              <a:defRPr>
                <a:solidFill>
                  <a:srgbClr val="1D2F53"/>
                </a:solidFill>
              </a:defRPr>
            </a:lvl4pPr>
            <a:lvl5pPr>
              <a:buClr>
                <a:srgbClr val="1D2F53"/>
              </a:buClr>
              <a:defRPr>
                <a:solidFill>
                  <a:srgbClr val="1D2F5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6" name="Picture 5">
            <a:extLst>
              <a:ext uri="{FF2B5EF4-FFF2-40B4-BE49-F238E27FC236}">
                <a16:creationId xmlns:a16="http://schemas.microsoft.com/office/drawing/2014/main" id="{2D1214F1-61D5-2D68-93A4-4D2C4951E65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668987629"/>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3_Title and Content (Blue)">
    <p:spTree>
      <p:nvGrpSpPr>
        <p:cNvPr id="1" name=""/>
        <p:cNvGrpSpPr/>
        <p:nvPr/>
      </p:nvGrpSpPr>
      <p:grpSpPr>
        <a:xfrm>
          <a:off x="0" y="0"/>
          <a:ext cx="0" cy="0"/>
          <a:chOff x="0" y="0"/>
          <a:chExt cx="0" cy="0"/>
        </a:xfrm>
      </p:grpSpPr>
      <p:sp>
        <p:nvSpPr>
          <p:cNvPr id="5" name="Rectangle 4"/>
          <p:cNvSpPr/>
          <p:nvPr userDrawn="1"/>
        </p:nvSpPr>
        <p:spPr bwMode="hidden">
          <a:xfrm>
            <a:off x="0" y="1"/>
            <a:ext cx="9144000" cy="6865687"/>
          </a:xfrm>
          <a:prstGeom prst="rect">
            <a:avLst/>
          </a:prstGeom>
          <a:solidFill>
            <a:srgbClr val="1D2F5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GB" dirty="0"/>
          </a:p>
        </p:txBody>
      </p:sp>
      <p:sp>
        <p:nvSpPr>
          <p:cNvPr id="3" name="Content Placeholder 2"/>
          <p:cNvSpPr>
            <a:spLocks noGrp="1"/>
          </p:cNvSpPr>
          <p:nvPr>
            <p:ph idx="1"/>
          </p:nvPr>
        </p:nvSpPr>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6" name="Picture 5">
            <a:extLst>
              <a:ext uri="{FF2B5EF4-FFF2-40B4-BE49-F238E27FC236}">
                <a16:creationId xmlns:a16="http://schemas.microsoft.com/office/drawing/2014/main" id="{919C3622-F89A-55A9-37D2-7398F1B4943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2774680801"/>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wo column (Grey)">
    <p:spTree>
      <p:nvGrpSpPr>
        <p:cNvPr id="1" name=""/>
        <p:cNvGrpSpPr/>
        <p:nvPr/>
      </p:nvGrpSpPr>
      <p:grpSpPr>
        <a:xfrm>
          <a:off x="0" y="0"/>
          <a:ext cx="0" cy="0"/>
          <a:chOff x="0" y="0"/>
          <a:chExt cx="0" cy="0"/>
        </a:xfrm>
      </p:grpSpPr>
      <p:sp>
        <p:nvSpPr>
          <p:cNvPr id="6" name="Rectangle 5"/>
          <p:cNvSpPr/>
          <p:nvPr userDrawn="1"/>
        </p:nvSpPr>
        <p:spPr bwMode="hidden">
          <a:xfrm>
            <a:off x="0" y="0"/>
            <a:ext cx="9144000" cy="6858000"/>
          </a:xfrm>
          <a:prstGeom prst="rect">
            <a:avLst/>
          </a:prstGeom>
          <a:solidFill>
            <a:srgbClr val="9999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GB" dirty="0"/>
          </a:p>
        </p:txBody>
      </p:sp>
      <p:sp>
        <p:nvSpPr>
          <p:cNvPr id="9" name="Content Placeholder 2"/>
          <p:cNvSpPr>
            <a:spLocks noGrp="1"/>
          </p:cNvSpPr>
          <p:nvPr>
            <p:ph idx="11"/>
          </p:nvPr>
        </p:nvSpPr>
        <p:spPr>
          <a:xfrm>
            <a:off x="424800" y="2214000"/>
            <a:ext cx="3888000" cy="4320000"/>
          </a:xfrm>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0" name="Content Placeholder 2"/>
          <p:cNvSpPr>
            <a:spLocks noGrp="1"/>
          </p:cNvSpPr>
          <p:nvPr>
            <p:ph idx="12"/>
          </p:nvPr>
        </p:nvSpPr>
        <p:spPr>
          <a:xfrm>
            <a:off x="4581327" y="2214000"/>
            <a:ext cx="3888000" cy="4320000"/>
          </a:xfrm>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7" name="Picture 6">
            <a:extLst>
              <a:ext uri="{FF2B5EF4-FFF2-40B4-BE49-F238E27FC236}">
                <a16:creationId xmlns:a16="http://schemas.microsoft.com/office/drawing/2014/main" id="{B0A85EFC-EC4F-8D69-4441-8F6DD3F41D0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3217098412"/>
      </p:ext>
    </p:extLst>
  </p:cSld>
  <p:clrMapOvr>
    <a:masterClrMapping/>
  </p:clrMapOvr>
  <p:transitio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lank (white)">
    <p:spTree>
      <p:nvGrpSpPr>
        <p:cNvPr id="1" name=""/>
        <p:cNvGrpSpPr/>
        <p:nvPr/>
      </p:nvGrpSpPr>
      <p:grpSpPr>
        <a:xfrm>
          <a:off x="0" y="0"/>
          <a:ext cx="0" cy="0"/>
          <a:chOff x="0" y="0"/>
          <a:chExt cx="0" cy="0"/>
        </a:xfrm>
      </p:grpSpPr>
      <p:sp>
        <p:nvSpPr>
          <p:cNvPr id="3" name="Rectangle 2"/>
          <p:cNvSpPr/>
          <p:nvPr userDrawn="1"/>
        </p:nvSpPr>
        <p:spPr bwMode="hidden">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6" name="Content Placeholder 5"/>
          <p:cNvSpPr>
            <a:spLocks noGrp="1"/>
          </p:cNvSpPr>
          <p:nvPr>
            <p:ph sz="quarter" idx="11"/>
          </p:nvPr>
        </p:nvSpPr>
        <p:spPr>
          <a:xfrm>
            <a:off x="424800" y="476672"/>
            <a:ext cx="8280000" cy="5904656"/>
          </a:xfrm>
        </p:spPr>
        <p:txBody>
          <a:bodyPr/>
          <a:lstStyle>
            <a:lvl1pPr>
              <a:buClr>
                <a:schemeClr val="accent1"/>
              </a:buClr>
              <a:defRPr/>
            </a:lvl1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7" name="Picture 6">
            <a:extLst>
              <a:ext uri="{FF2B5EF4-FFF2-40B4-BE49-F238E27FC236}">
                <a16:creationId xmlns:a16="http://schemas.microsoft.com/office/drawing/2014/main" id="{A8F285BF-24FF-F007-B0D2-DDC170CD100D}"/>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1380757504"/>
      </p:ext>
    </p:extLst>
  </p:cSld>
  <p:clrMapOvr>
    <a:masterClrMapping/>
  </p:clrMapOvr>
  <p:transitio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Blank (blue)">
    <p:spTree>
      <p:nvGrpSpPr>
        <p:cNvPr id="1" name=""/>
        <p:cNvGrpSpPr/>
        <p:nvPr/>
      </p:nvGrpSpPr>
      <p:grpSpPr>
        <a:xfrm>
          <a:off x="0" y="0"/>
          <a:ext cx="0" cy="0"/>
          <a:chOff x="0" y="0"/>
          <a:chExt cx="0" cy="0"/>
        </a:xfrm>
      </p:grpSpPr>
      <p:sp>
        <p:nvSpPr>
          <p:cNvPr id="3" name="Rectangle 2"/>
          <p:cNvSpPr/>
          <p:nvPr userDrawn="1"/>
        </p:nvSpPr>
        <p:spPr bwMode="hidden">
          <a:xfrm>
            <a:off x="0" y="0"/>
            <a:ext cx="9144000" cy="6858000"/>
          </a:xfrm>
          <a:prstGeom prst="rect">
            <a:avLst/>
          </a:prstGeom>
          <a:solidFill>
            <a:srgbClr val="1D2F5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4" name="Content Placeholder 5"/>
          <p:cNvSpPr>
            <a:spLocks noGrp="1"/>
          </p:cNvSpPr>
          <p:nvPr>
            <p:ph sz="quarter" idx="11"/>
          </p:nvPr>
        </p:nvSpPr>
        <p:spPr>
          <a:xfrm>
            <a:off x="424800" y="1220755"/>
            <a:ext cx="8280000" cy="5160573"/>
          </a:xfrm>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Box 4"/>
          <p:cNvSpPr txBox="1"/>
          <p:nvPr userDrawn="1"/>
        </p:nvSpPr>
        <p:spPr>
          <a:xfrm>
            <a:off x="9663193" y="-3151323"/>
            <a:ext cx="184731" cy="369332"/>
          </a:xfrm>
          <a:prstGeom prst="rect">
            <a:avLst/>
          </a:prstGeom>
          <a:noFill/>
        </p:spPr>
        <p:txBody>
          <a:bodyPr wrap="none" rtlCol="0">
            <a:spAutoFit/>
          </a:bodyPr>
          <a:lstStyle/>
          <a:p>
            <a:endParaRPr lang="en-US" sz="1800" dirty="0">
              <a:solidFill>
                <a:schemeClr val="tx2"/>
              </a:solidFill>
              <a:latin typeface="+mn-lt"/>
            </a:endParaRPr>
          </a:p>
        </p:txBody>
      </p:sp>
      <p:pic>
        <p:nvPicPr>
          <p:cNvPr id="6" name="Picture 5">
            <a:extLst>
              <a:ext uri="{FF2B5EF4-FFF2-40B4-BE49-F238E27FC236}">
                <a16:creationId xmlns:a16="http://schemas.microsoft.com/office/drawing/2014/main" id="{4513A1A4-740E-8B2A-1F65-A13D1FA6523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4067214822"/>
      </p:ext>
    </p:extLst>
  </p:cSld>
  <p:clrMapOvr>
    <a:masterClrMapping/>
  </p:clrMapOvr>
  <p:transition>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Blank (County red)">
    <p:spTree>
      <p:nvGrpSpPr>
        <p:cNvPr id="1" name=""/>
        <p:cNvGrpSpPr/>
        <p:nvPr/>
      </p:nvGrpSpPr>
      <p:grpSpPr>
        <a:xfrm>
          <a:off x="0" y="0"/>
          <a:ext cx="0" cy="0"/>
          <a:chOff x="0" y="0"/>
          <a:chExt cx="0" cy="0"/>
        </a:xfrm>
      </p:grpSpPr>
      <p:sp>
        <p:nvSpPr>
          <p:cNvPr id="3" name="Rectangle 2"/>
          <p:cNvSpPr/>
          <p:nvPr userDrawn="1"/>
        </p:nvSpPr>
        <p:spPr bwMode="hidden">
          <a:xfrm>
            <a:off x="0" y="0"/>
            <a:ext cx="9144000" cy="6858000"/>
          </a:xfrm>
          <a:prstGeom prst="rect">
            <a:avLst/>
          </a:prstGeom>
          <a:solidFill>
            <a:srgbClr val="7005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4" name="Content Placeholder 5"/>
          <p:cNvSpPr>
            <a:spLocks noGrp="1"/>
          </p:cNvSpPr>
          <p:nvPr>
            <p:ph sz="quarter" idx="11"/>
          </p:nvPr>
        </p:nvSpPr>
        <p:spPr>
          <a:xfrm>
            <a:off x="424800" y="1220755"/>
            <a:ext cx="8280000" cy="5160573"/>
          </a:xfrm>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Box 4"/>
          <p:cNvSpPr txBox="1"/>
          <p:nvPr userDrawn="1"/>
        </p:nvSpPr>
        <p:spPr>
          <a:xfrm>
            <a:off x="9663193" y="-3151323"/>
            <a:ext cx="184731" cy="369332"/>
          </a:xfrm>
          <a:prstGeom prst="rect">
            <a:avLst/>
          </a:prstGeom>
          <a:noFill/>
        </p:spPr>
        <p:txBody>
          <a:bodyPr wrap="none" rtlCol="0">
            <a:spAutoFit/>
          </a:bodyPr>
          <a:lstStyle/>
          <a:p>
            <a:endParaRPr lang="en-US" sz="1800" dirty="0">
              <a:solidFill>
                <a:schemeClr val="tx2"/>
              </a:solidFill>
              <a:latin typeface="+mn-lt"/>
            </a:endParaRPr>
          </a:p>
        </p:txBody>
      </p:sp>
      <p:pic>
        <p:nvPicPr>
          <p:cNvPr id="6" name="Picture 5">
            <a:extLst>
              <a:ext uri="{FF2B5EF4-FFF2-40B4-BE49-F238E27FC236}">
                <a16:creationId xmlns:a16="http://schemas.microsoft.com/office/drawing/2014/main" id="{162D8141-04E8-12AD-D2AB-D93BC85021E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249522422"/>
      </p:ext>
    </p:extLst>
  </p:cSld>
  <p:clrMapOvr>
    <a:masterClrMapping/>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_Blank (School green)">
    <p:spTree>
      <p:nvGrpSpPr>
        <p:cNvPr id="1" name=""/>
        <p:cNvGrpSpPr/>
        <p:nvPr/>
      </p:nvGrpSpPr>
      <p:grpSpPr>
        <a:xfrm>
          <a:off x="0" y="0"/>
          <a:ext cx="0" cy="0"/>
          <a:chOff x="0" y="0"/>
          <a:chExt cx="0" cy="0"/>
        </a:xfrm>
      </p:grpSpPr>
      <p:sp>
        <p:nvSpPr>
          <p:cNvPr id="3" name="Rectangle 2"/>
          <p:cNvSpPr/>
          <p:nvPr userDrawn="1"/>
        </p:nvSpPr>
        <p:spPr bwMode="hidden">
          <a:xfrm>
            <a:off x="0" y="0"/>
            <a:ext cx="9144000" cy="6858000"/>
          </a:xfrm>
          <a:prstGeom prst="rect">
            <a:avLst/>
          </a:prstGeom>
          <a:solidFill>
            <a:srgbClr val="00933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4" name="Content Placeholder 5"/>
          <p:cNvSpPr>
            <a:spLocks noGrp="1"/>
          </p:cNvSpPr>
          <p:nvPr>
            <p:ph sz="quarter" idx="11"/>
          </p:nvPr>
        </p:nvSpPr>
        <p:spPr>
          <a:xfrm>
            <a:off x="424800" y="1220755"/>
            <a:ext cx="8280000" cy="5160573"/>
          </a:xfrm>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Box 4"/>
          <p:cNvSpPr txBox="1"/>
          <p:nvPr userDrawn="1"/>
        </p:nvSpPr>
        <p:spPr>
          <a:xfrm>
            <a:off x="9663193" y="-3151323"/>
            <a:ext cx="184731" cy="369332"/>
          </a:xfrm>
          <a:prstGeom prst="rect">
            <a:avLst/>
          </a:prstGeom>
          <a:noFill/>
        </p:spPr>
        <p:txBody>
          <a:bodyPr wrap="none" rtlCol="0">
            <a:spAutoFit/>
          </a:bodyPr>
          <a:lstStyle/>
          <a:p>
            <a:endParaRPr lang="en-US" sz="1800" dirty="0">
              <a:solidFill>
                <a:schemeClr val="tx2"/>
              </a:solidFill>
              <a:latin typeface="+mn-lt"/>
            </a:endParaRPr>
          </a:p>
        </p:txBody>
      </p:sp>
      <p:pic>
        <p:nvPicPr>
          <p:cNvPr id="6" name="Picture 5">
            <a:extLst>
              <a:ext uri="{FF2B5EF4-FFF2-40B4-BE49-F238E27FC236}">
                <a16:creationId xmlns:a16="http://schemas.microsoft.com/office/drawing/2014/main" id="{96328363-50E8-8615-3ED2-C3F6BF34F3D8}"/>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1143564684"/>
      </p:ext>
    </p:extLst>
  </p:cSld>
  <p:clrMapOvr>
    <a:masterClrMapping/>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_Blank (Laud blue)">
    <p:spTree>
      <p:nvGrpSpPr>
        <p:cNvPr id="1" name=""/>
        <p:cNvGrpSpPr/>
        <p:nvPr/>
      </p:nvGrpSpPr>
      <p:grpSpPr>
        <a:xfrm>
          <a:off x="0" y="0"/>
          <a:ext cx="0" cy="0"/>
          <a:chOff x="0" y="0"/>
          <a:chExt cx="0" cy="0"/>
        </a:xfrm>
      </p:grpSpPr>
      <p:sp>
        <p:nvSpPr>
          <p:cNvPr id="3" name="Rectangle 2"/>
          <p:cNvSpPr/>
          <p:nvPr userDrawn="1"/>
        </p:nvSpPr>
        <p:spPr bwMode="hidden">
          <a:xfrm>
            <a:off x="0" y="0"/>
            <a:ext cx="9144000" cy="6858000"/>
          </a:xfrm>
          <a:prstGeom prst="rect">
            <a:avLst/>
          </a:prstGeom>
          <a:solidFill>
            <a:srgbClr val="A1DA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4" name="Content Placeholder 5"/>
          <p:cNvSpPr>
            <a:spLocks noGrp="1"/>
          </p:cNvSpPr>
          <p:nvPr>
            <p:ph sz="quarter" idx="11"/>
          </p:nvPr>
        </p:nvSpPr>
        <p:spPr>
          <a:xfrm>
            <a:off x="424800" y="1220755"/>
            <a:ext cx="8280000" cy="5160573"/>
          </a:xfrm>
        </p:spPr>
        <p:txBody>
          <a:bodyPr/>
          <a:lstStyle>
            <a:lvl1pPr>
              <a:buClr>
                <a:srgbClr val="1D2F53"/>
              </a:buClr>
              <a:defRPr>
                <a:solidFill>
                  <a:srgbClr val="1D2F53"/>
                </a:solidFill>
              </a:defRPr>
            </a:lvl1pPr>
            <a:lvl2pPr>
              <a:buClr>
                <a:srgbClr val="1D2F53"/>
              </a:buClr>
              <a:defRPr>
                <a:solidFill>
                  <a:srgbClr val="1D2F53"/>
                </a:solidFill>
              </a:defRPr>
            </a:lvl2pPr>
            <a:lvl3pPr>
              <a:buClr>
                <a:srgbClr val="1D2F53"/>
              </a:buClr>
              <a:defRPr>
                <a:solidFill>
                  <a:srgbClr val="1D2F53"/>
                </a:solidFill>
              </a:defRPr>
            </a:lvl3pPr>
            <a:lvl4pPr>
              <a:buClr>
                <a:srgbClr val="1D2F53"/>
              </a:buClr>
              <a:defRPr>
                <a:solidFill>
                  <a:srgbClr val="1D2F53"/>
                </a:solidFill>
              </a:defRPr>
            </a:lvl4pPr>
            <a:lvl5pPr>
              <a:buClr>
                <a:srgbClr val="1D2F53"/>
              </a:buClr>
              <a:defRPr>
                <a:solidFill>
                  <a:srgbClr val="1D2F5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Box 4"/>
          <p:cNvSpPr txBox="1"/>
          <p:nvPr userDrawn="1"/>
        </p:nvSpPr>
        <p:spPr>
          <a:xfrm>
            <a:off x="9663193" y="-3151323"/>
            <a:ext cx="184731" cy="369332"/>
          </a:xfrm>
          <a:prstGeom prst="rect">
            <a:avLst/>
          </a:prstGeom>
          <a:noFill/>
        </p:spPr>
        <p:txBody>
          <a:bodyPr wrap="none" rtlCol="0">
            <a:spAutoFit/>
          </a:bodyPr>
          <a:lstStyle/>
          <a:p>
            <a:endParaRPr lang="en-US" sz="1800" dirty="0">
              <a:solidFill>
                <a:schemeClr val="tx2"/>
              </a:solidFill>
              <a:latin typeface="+mn-lt"/>
            </a:endParaRPr>
          </a:p>
        </p:txBody>
      </p:sp>
      <p:pic>
        <p:nvPicPr>
          <p:cNvPr id="6" name="Picture 5">
            <a:extLst>
              <a:ext uri="{FF2B5EF4-FFF2-40B4-BE49-F238E27FC236}">
                <a16:creationId xmlns:a16="http://schemas.microsoft.com/office/drawing/2014/main" id="{4513A1A4-740E-8B2A-1F65-A13D1FA6523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2268980938"/>
      </p:ext>
    </p:extLst>
  </p:cSld>
  <p:clrMapOvr>
    <a:masterClrMapping/>
  </p:clrMapOvr>
  <p:transition>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3_Blank (East pink)">
    <p:spTree>
      <p:nvGrpSpPr>
        <p:cNvPr id="1" name=""/>
        <p:cNvGrpSpPr/>
        <p:nvPr/>
      </p:nvGrpSpPr>
      <p:grpSpPr>
        <a:xfrm>
          <a:off x="0" y="0"/>
          <a:ext cx="0" cy="0"/>
          <a:chOff x="0" y="0"/>
          <a:chExt cx="0" cy="0"/>
        </a:xfrm>
      </p:grpSpPr>
      <p:sp>
        <p:nvSpPr>
          <p:cNvPr id="3" name="Rectangle 2"/>
          <p:cNvSpPr/>
          <p:nvPr userDrawn="1"/>
        </p:nvSpPr>
        <p:spPr bwMode="hidden">
          <a:xfrm>
            <a:off x="0" y="0"/>
            <a:ext cx="9144000" cy="6858000"/>
          </a:xfrm>
          <a:prstGeom prst="rect">
            <a:avLst/>
          </a:prstGeom>
          <a:solidFill>
            <a:srgbClr val="F29FC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4" name="Content Placeholder 5"/>
          <p:cNvSpPr>
            <a:spLocks noGrp="1"/>
          </p:cNvSpPr>
          <p:nvPr>
            <p:ph sz="quarter" idx="11"/>
          </p:nvPr>
        </p:nvSpPr>
        <p:spPr>
          <a:xfrm>
            <a:off x="424800" y="1220755"/>
            <a:ext cx="8280000" cy="5160573"/>
          </a:xfrm>
        </p:spPr>
        <p:txBody>
          <a:bodyPr/>
          <a:lstStyle>
            <a:lvl1pPr>
              <a:buClr>
                <a:srgbClr val="1D2F53"/>
              </a:buClr>
              <a:defRPr>
                <a:solidFill>
                  <a:srgbClr val="1D2F53"/>
                </a:solidFill>
              </a:defRPr>
            </a:lvl1pPr>
            <a:lvl2pPr>
              <a:buClr>
                <a:srgbClr val="1D2F53"/>
              </a:buClr>
              <a:defRPr>
                <a:solidFill>
                  <a:srgbClr val="1D2F53"/>
                </a:solidFill>
              </a:defRPr>
            </a:lvl2pPr>
            <a:lvl3pPr>
              <a:buClr>
                <a:srgbClr val="1D2F53"/>
              </a:buClr>
              <a:defRPr>
                <a:solidFill>
                  <a:srgbClr val="1D2F53"/>
                </a:solidFill>
              </a:defRPr>
            </a:lvl3pPr>
            <a:lvl4pPr>
              <a:buClr>
                <a:srgbClr val="1D2F53"/>
              </a:buClr>
              <a:defRPr>
                <a:solidFill>
                  <a:srgbClr val="1D2F53"/>
                </a:solidFill>
              </a:defRPr>
            </a:lvl4pPr>
            <a:lvl5pPr>
              <a:buClr>
                <a:srgbClr val="1D2F53"/>
              </a:buClr>
              <a:defRPr>
                <a:solidFill>
                  <a:srgbClr val="1D2F5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Box 4"/>
          <p:cNvSpPr txBox="1"/>
          <p:nvPr userDrawn="1"/>
        </p:nvSpPr>
        <p:spPr>
          <a:xfrm>
            <a:off x="9663193" y="-3151323"/>
            <a:ext cx="184731" cy="369332"/>
          </a:xfrm>
          <a:prstGeom prst="rect">
            <a:avLst/>
          </a:prstGeom>
          <a:noFill/>
        </p:spPr>
        <p:txBody>
          <a:bodyPr wrap="none" rtlCol="0">
            <a:spAutoFit/>
          </a:bodyPr>
          <a:lstStyle/>
          <a:p>
            <a:endParaRPr lang="en-US" sz="1800" dirty="0">
              <a:solidFill>
                <a:schemeClr val="tx2"/>
              </a:solidFill>
              <a:latin typeface="+mn-lt"/>
            </a:endParaRPr>
          </a:p>
        </p:txBody>
      </p:sp>
      <p:pic>
        <p:nvPicPr>
          <p:cNvPr id="6" name="Picture 5">
            <a:extLst>
              <a:ext uri="{FF2B5EF4-FFF2-40B4-BE49-F238E27FC236}">
                <a16:creationId xmlns:a16="http://schemas.microsoft.com/office/drawing/2014/main" id="{4513A1A4-740E-8B2A-1F65-A13D1FA6523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2670336827"/>
      </p:ext>
    </p:extLst>
  </p:cSld>
  <p:clrMapOvr>
    <a:masterClrMapping/>
  </p:clrMapOvr>
  <p:transition>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2_Blank (West gold)">
    <p:spTree>
      <p:nvGrpSpPr>
        <p:cNvPr id="1" name=""/>
        <p:cNvGrpSpPr/>
        <p:nvPr/>
      </p:nvGrpSpPr>
      <p:grpSpPr>
        <a:xfrm>
          <a:off x="0" y="0"/>
          <a:ext cx="0" cy="0"/>
          <a:chOff x="0" y="0"/>
          <a:chExt cx="0" cy="0"/>
        </a:xfrm>
      </p:grpSpPr>
      <p:sp>
        <p:nvSpPr>
          <p:cNvPr id="3" name="Rectangle 2"/>
          <p:cNvSpPr/>
          <p:nvPr userDrawn="1"/>
        </p:nvSpPr>
        <p:spPr bwMode="hidden">
          <a:xfrm>
            <a:off x="0" y="0"/>
            <a:ext cx="9144000" cy="6858000"/>
          </a:xfrm>
          <a:prstGeom prst="rect">
            <a:avLst/>
          </a:prstGeom>
          <a:solidFill>
            <a:srgbClr val="F9B2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4" name="Content Placeholder 5"/>
          <p:cNvSpPr>
            <a:spLocks noGrp="1"/>
          </p:cNvSpPr>
          <p:nvPr>
            <p:ph sz="quarter" idx="11"/>
          </p:nvPr>
        </p:nvSpPr>
        <p:spPr>
          <a:xfrm>
            <a:off x="424800" y="1220755"/>
            <a:ext cx="8280000" cy="5160573"/>
          </a:xfrm>
        </p:spPr>
        <p:txBody>
          <a:bodyPr/>
          <a:lstStyle>
            <a:lvl1pPr>
              <a:buClr>
                <a:srgbClr val="1D2F53"/>
              </a:buClr>
              <a:defRPr>
                <a:solidFill>
                  <a:srgbClr val="1D2F53"/>
                </a:solidFill>
              </a:defRPr>
            </a:lvl1pPr>
            <a:lvl2pPr>
              <a:buClr>
                <a:srgbClr val="1D2F53"/>
              </a:buClr>
              <a:defRPr>
                <a:solidFill>
                  <a:srgbClr val="1D2F53"/>
                </a:solidFill>
              </a:defRPr>
            </a:lvl2pPr>
            <a:lvl3pPr>
              <a:buClr>
                <a:srgbClr val="1D2F53"/>
              </a:buClr>
              <a:defRPr>
                <a:solidFill>
                  <a:srgbClr val="1D2F53"/>
                </a:solidFill>
              </a:defRPr>
            </a:lvl3pPr>
            <a:lvl4pPr>
              <a:buClr>
                <a:srgbClr val="1D2F53"/>
              </a:buClr>
              <a:defRPr>
                <a:solidFill>
                  <a:srgbClr val="1D2F53"/>
                </a:solidFill>
              </a:defRPr>
            </a:lvl4pPr>
            <a:lvl5pPr>
              <a:buClr>
                <a:srgbClr val="1D2F53"/>
              </a:buClr>
              <a:defRPr>
                <a:solidFill>
                  <a:srgbClr val="1D2F5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Box 4"/>
          <p:cNvSpPr txBox="1"/>
          <p:nvPr userDrawn="1"/>
        </p:nvSpPr>
        <p:spPr>
          <a:xfrm>
            <a:off x="9663193" y="-3151323"/>
            <a:ext cx="184731" cy="369332"/>
          </a:xfrm>
          <a:prstGeom prst="rect">
            <a:avLst/>
          </a:prstGeom>
          <a:noFill/>
        </p:spPr>
        <p:txBody>
          <a:bodyPr wrap="none" rtlCol="0">
            <a:spAutoFit/>
          </a:bodyPr>
          <a:lstStyle/>
          <a:p>
            <a:endParaRPr lang="en-US" sz="1800" dirty="0">
              <a:solidFill>
                <a:schemeClr val="tx2"/>
              </a:solidFill>
              <a:latin typeface="+mn-lt"/>
            </a:endParaRPr>
          </a:p>
        </p:txBody>
      </p:sp>
      <p:pic>
        <p:nvPicPr>
          <p:cNvPr id="6" name="Picture 5">
            <a:extLst>
              <a:ext uri="{FF2B5EF4-FFF2-40B4-BE49-F238E27FC236}">
                <a16:creationId xmlns:a16="http://schemas.microsoft.com/office/drawing/2014/main" id="{4513A1A4-740E-8B2A-1F65-A13D1FA6523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1235245056"/>
      </p:ext>
    </p:extLst>
  </p:cSld>
  <p:clrMapOvr>
    <a:masterClrMapping/>
  </p:clrMapOvr>
  <p:transition>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PhAnim="0" preserve="1" userDrawn="1">
  <p:cSld name="1_Image and subtitle (Blue)">
    <p:spTree>
      <p:nvGrpSpPr>
        <p:cNvPr id="1" name=""/>
        <p:cNvGrpSpPr/>
        <p:nvPr/>
      </p:nvGrpSpPr>
      <p:grpSpPr>
        <a:xfrm>
          <a:off x="0" y="0"/>
          <a:ext cx="0" cy="0"/>
          <a:chOff x="0" y="0"/>
          <a:chExt cx="0" cy="0"/>
        </a:xfrm>
      </p:grpSpPr>
      <p:sp>
        <p:nvSpPr>
          <p:cNvPr id="3" name="Rectangle 2"/>
          <p:cNvSpPr/>
          <p:nvPr userDrawn="1"/>
        </p:nvSpPr>
        <p:spPr bwMode="hidden">
          <a:xfrm>
            <a:off x="0" y="0"/>
            <a:ext cx="9144000" cy="6858000"/>
          </a:xfrm>
          <a:prstGeom prst="rect">
            <a:avLst/>
          </a:prstGeom>
          <a:solidFill>
            <a:srgbClr val="1D2F5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6" name="Picture Placeholder 12"/>
          <p:cNvSpPr>
            <a:spLocks noGrp="1"/>
          </p:cNvSpPr>
          <p:nvPr>
            <p:ph type="pic" sz="quarter" idx="11"/>
          </p:nvPr>
        </p:nvSpPr>
        <p:spPr>
          <a:xfrm>
            <a:off x="0" y="2"/>
            <a:ext cx="9144000" cy="5379697"/>
          </a:xfrm>
          <a:solidFill>
            <a:schemeClr val="bg1"/>
          </a:solidFill>
          <a:ln>
            <a:noFill/>
          </a:ln>
        </p:spPr>
        <p:txBody>
          <a:bodyPr/>
          <a:lstStyle>
            <a:lvl1pPr>
              <a:buClr>
                <a:schemeClr val="accent1"/>
              </a:buClr>
              <a:defRPr/>
            </a:lvl1pPr>
          </a:lstStyle>
          <a:p>
            <a:r>
              <a:rPr lang="en-GB"/>
              <a:t>Click icon to add picture</a:t>
            </a:r>
            <a:endParaRPr lang="en-GB" dirty="0"/>
          </a:p>
        </p:txBody>
      </p:sp>
      <p:sp>
        <p:nvSpPr>
          <p:cNvPr id="14" name="Title 1"/>
          <p:cNvSpPr>
            <a:spLocks noGrp="1"/>
          </p:cNvSpPr>
          <p:nvPr>
            <p:ph type="title" hasCustomPrompt="1"/>
          </p:nvPr>
        </p:nvSpPr>
        <p:spPr>
          <a:xfrm>
            <a:off x="251520" y="5785869"/>
            <a:ext cx="8568952" cy="955499"/>
          </a:xfrm>
        </p:spPr>
        <p:txBody>
          <a:bodyPr wrap="square" anchor="t" anchorCtr="0"/>
          <a:lstStyle>
            <a:lvl1pPr>
              <a:lnSpc>
                <a:spcPct val="80000"/>
              </a:lnSpc>
              <a:defRPr sz="2400">
                <a:solidFill>
                  <a:schemeClr val="bg1"/>
                </a:solidFill>
              </a:defRPr>
            </a:lvl1pPr>
          </a:lstStyle>
          <a:p>
            <a:r>
              <a:rPr lang="en-US" dirty="0"/>
              <a:t>Click to edit Master title style on two lines maximum</a:t>
            </a:r>
            <a:endParaRPr lang="en-GB" dirty="0"/>
          </a:p>
        </p:txBody>
      </p:sp>
      <p:pic>
        <p:nvPicPr>
          <p:cNvPr id="8" name="Picture 7">
            <a:extLst>
              <a:ext uri="{FF2B5EF4-FFF2-40B4-BE49-F238E27FC236}">
                <a16:creationId xmlns:a16="http://schemas.microsoft.com/office/drawing/2014/main" id="{B5276AE4-E2CF-8C2F-1D1A-DF5090DB361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5379699"/>
            <a:ext cx="9144000" cy="159467"/>
          </a:xfrm>
          <a:prstGeom prst="rect">
            <a:avLst/>
          </a:prstGeom>
        </p:spPr>
      </p:pic>
      <p:pic>
        <p:nvPicPr>
          <p:cNvPr id="9" name="Picture 8">
            <a:extLst>
              <a:ext uri="{FF2B5EF4-FFF2-40B4-BE49-F238E27FC236}">
                <a16:creationId xmlns:a16="http://schemas.microsoft.com/office/drawing/2014/main" id="{FFB20A76-95F5-3C48-CA14-57ABBF699D79}"/>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2722902223"/>
      </p:ext>
    </p:extLst>
  </p:cSld>
  <p:clrMapOvr>
    <a:masterClrMapping/>
  </p:clrMapOvr>
  <p:transition>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PhAnim="0" preserve="1" userDrawn="1">
  <p:cSld name="2_Image and subtitle (Grey)">
    <p:spTree>
      <p:nvGrpSpPr>
        <p:cNvPr id="1" name=""/>
        <p:cNvGrpSpPr/>
        <p:nvPr/>
      </p:nvGrpSpPr>
      <p:grpSpPr>
        <a:xfrm>
          <a:off x="0" y="0"/>
          <a:ext cx="0" cy="0"/>
          <a:chOff x="0" y="0"/>
          <a:chExt cx="0" cy="0"/>
        </a:xfrm>
      </p:grpSpPr>
      <p:sp>
        <p:nvSpPr>
          <p:cNvPr id="3" name="Rectangle 2"/>
          <p:cNvSpPr/>
          <p:nvPr userDrawn="1"/>
        </p:nvSpPr>
        <p:spPr bwMode="hidden">
          <a:xfrm>
            <a:off x="0" y="0"/>
            <a:ext cx="9144000" cy="6858000"/>
          </a:xfrm>
          <a:prstGeom prst="rect">
            <a:avLst/>
          </a:prstGeom>
          <a:solidFill>
            <a:srgbClr val="9999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6" name="Picture Placeholder 12"/>
          <p:cNvSpPr>
            <a:spLocks noGrp="1"/>
          </p:cNvSpPr>
          <p:nvPr>
            <p:ph type="pic" sz="quarter" idx="11"/>
          </p:nvPr>
        </p:nvSpPr>
        <p:spPr>
          <a:xfrm>
            <a:off x="0" y="2"/>
            <a:ext cx="9144000" cy="5379697"/>
          </a:xfrm>
          <a:solidFill>
            <a:schemeClr val="bg1"/>
          </a:solidFill>
          <a:ln>
            <a:noFill/>
          </a:ln>
        </p:spPr>
        <p:txBody>
          <a:bodyPr/>
          <a:lstStyle>
            <a:lvl1pPr>
              <a:buClr>
                <a:schemeClr val="accent1"/>
              </a:buClr>
              <a:defRPr/>
            </a:lvl1pPr>
          </a:lstStyle>
          <a:p>
            <a:r>
              <a:rPr lang="en-GB"/>
              <a:t>Click icon to add picture</a:t>
            </a:r>
            <a:endParaRPr lang="en-GB" dirty="0"/>
          </a:p>
        </p:txBody>
      </p:sp>
      <p:sp>
        <p:nvSpPr>
          <p:cNvPr id="14" name="Title 1"/>
          <p:cNvSpPr>
            <a:spLocks noGrp="1"/>
          </p:cNvSpPr>
          <p:nvPr>
            <p:ph type="title" hasCustomPrompt="1"/>
          </p:nvPr>
        </p:nvSpPr>
        <p:spPr>
          <a:xfrm>
            <a:off x="251520" y="5785869"/>
            <a:ext cx="8568952" cy="955499"/>
          </a:xfrm>
        </p:spPr>
        <p:txBody>
          <a:bodyPr wrap="square" anchor="t" anchorCtr="0"/>
          <a:lstStyle>
            <a:lvl1pPr>
              <a:lnSpc>
                <a:spcPct val="80000"/>
              </a:lnSpc>
              <a:defRPr sz="2400">
                <a:solidFill>
                  <a:schemeClr val="bg1"/>
                </a:solidFill>
              </a:defRPr>
            </a:lvl1pPr>
          </a:lstStyle>
          <a:p>
            <a:r>
              <a:rPr lang="en-US" dirty="0"/>
              <a:t>Click to edit Master title style on two lines maximum</a:t>
            </a:r>
            <a:endParaRPr lang="en-GB" dirty="0"/>
          </a:p>
        </p:txBody>
      </p:sp>
      <p:pic>
        <p:nvPicPr>
          <p:cNvPr id="8" name="Picture 7">
            <a:extLst>
              <a:ext uri="{FF2B5EF4-FFF2-40B4-BE49-F238E27FC236}">
                <a16:creationId xmlns:a16="http://schemas.microsoft.com/office/drawing/2014/main" id="{B5276AE4-E2CF-8C2F-1D1A-DF5090DB361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5379699"/>
            <a:ext cx="9144000" cy="159467"/>
          </a:xfrm>
          <a:prstGeom prst="rect">
            <a:avLst/>
          </a:prstGeom>
        </p:spPr>
      </p:pic>
      <p:pic>
        <p:nvPicPr>
          <p:cNvPr id="9" name="Picture 8">
            <a:extLst>
              <a:ext uri="{FF2B5EF4-FFF2-40B4-BE49-F238E27FC236}">
                <a16:creationId xmlns:a16="http://schemas.microsoft.com/office/drawing/2014/main" id="{2200F42D-E216-D110-E79A-A4BB6E485137}"/>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1996923518"/>
      </p:ext>
    </p:extLst>
  </p:cSld>
  <p:clrMapOvr>
    <a:masterClrMapping/>
  </p:clrMapOvr>
  <p:transition>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PhAnim="0" preserve="1" userDrawn="1">
  <p:cSld name="Image and sidebar (Grey)">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8028527" y="6237312"/>
            <a:ext cx="676275" cy="252000"/>
          </a:xfrm>
          <a:prstGeom prst="rect">
            <a:avLst/>
          </a:prstGeom>
        </p:spPr>
        <p:txBody>
          <a:bodyPr/>
          <a:lstStyle>
            <a:lvl1pPr>
              <a:defRPr>
                <a:solidFill>
                  <a:schemeClr val="bg1"/>
                </a:solidFill>
              </a:defRPr>
            </a:lvl1pPr>
          </a:lstStyle>
          <a:p>
            <a:fld id="{8CAE96E1-FE19-476C-9CF0-3BB4903735D9}" type="slidenum">
              <a:rPr lang="en-GB" altLang="en-US" smtClean="0"/>
              <a:pPr/>
              <a:t>‹#›</a:t>
            </a:fld>
            <a:endParaRPr lang="en-GB" altLang="en-US"/>
          </a:p>
        </p:txBody>
      </p:sp>
      <p:sp>
        <p:nvSpPr>
          <p:cNvPr id="6" name="Picture Placeholder 12"/>
          <p:cNvSpPr>
            <a:spLocks noGrp="1"/>
          </p:cNvSpPr>
          <p:nvPr>
            <p:ph type="pic" sz="quarter" idx="11"/>
          </p:nvPr>
        </p:nvSpPr>
        <p:spPr>
          <a:xfrm>
            <a:off x="2" y="1"/>
            <a:ext cx="6095769" cy="6877404"/>
          </a:xfrm>
          <a:solidFill>
            <a:schemeClr val="bg1"/>
          </a:solidFill>
          <a:ln>
            <a:noFill/>
          </a:ln>
        </p:spPr>
        <p:txBody>
          <a:bodyPr/>
          <a:lstStyle>
            <a:lvl1pPr>
              <a:buClr>
                <a:schemeClr val="accent1"/>
              </a:buClr>
              <a:defRPr/>
            </a:lvl1pPr>
          </a:lstStyle>
          <a:p>
            <a:r>
              <a:rPr lang="en-GB"/>
              <a:t>Click icon to add picture</a:t>
            </a:r>
            <a:endParaRPr lang="en-GB" dirty="0"/>
          </a:p>
        </p:txBody>
      </p:sp>
      <p:sp>
        <p:nvSpPr>
          <p:cNvPr id="4" name="Rectangle 3"/>
          <p:cNvSpPr/>
          <p:nvPr userDrawn="1"/>
        </p:nvSpPr>
        <p:spPr bwMode="auto">
          <a:xfrm>
            <a:off x="6095769" y="1"/>
            <a:ext cx="3045600" cy="6877404"/>
          </a:xfrm>
          <a:prstGeom prst="rect">
            <a:avLst/>
          </a:prstGeom>
          <a:solidFill>
            <a:srgbClr val="999999"/>
          </a:solidFill>
          <a:ln w="38100">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dirty="0" err="1">
              <a:ln>
                <a:noFill/>
              </a:ln>
              <a:solidFill>
                <a:schemeClr val="bg1"/>
              </a:solidFill>
              <a:effectLst/>
              <a:latin typeface="+mn-lt"/>
            </a:endParaRPr>
          </a:p>
        </p:txBody>
      </p:sp>
      <p:sp>
        <p:nvSpPr>
          <p:cNvPr id="8" name="Title 1"/>
          <p:cNvSpPr>
            <a:spLocks noGrp="1"/>
          </p:cNvSpPr>
          <p:nvPr>
            <p:ph type="title"/>
          </p:nvPr>
        </p:nvSpPr>
        <p:spPr>
          <a:xfrm>
            <a:off x="6300192" y="1160487"/>
            <a:ext cx="2592288" cy="1730144"/>
          </a:xfrm>
        </p:spPr>
        <p:txBody>
          <a:bodyPr wrap="square"/>
          <a:lstStyle>
            <a:lvl1pPr>
              <a:lnSpc>
                <a:spcPct val="80000"/>
              </a:lnSpc>
              <a:defRPr sz="2800">
                <a:solidFill>
                  <a:schemeClr val="bg1"/>
                </a:solidFill>
              </a:defRPr>
            </a:lvl1pPr>
          </a:lstStyle>
          <a:p>
            <a:r>
              <a:rPr lang="en-GB"/>
              <a:t>Click to edit Master title style</a:t>
            </a:r>
            <a:endParaRPr lang="en-GB" dirty="0"/>
          </a:p>
        </p:txBody>
      </p:sp>
      <p:sp>
        <p:nvSpPr>
          <p:cNvPr id="9" name="Content Placeholder 2"/>
          <p:cNvSpPr>
            <a:spLocks noGrp="1"/>
          </p:cNvSpPr>
          <p:nvPr>
            <p:ph idx="1"/>
          </p:nvPr>
        </p:nvSpPr>
        <p:spPr>
          <a:xfrm>
            <a:off x="6300192" y="3041831"/>
            <a:ext cx="2592288" cy="3960000"/>
          </a:xfrm>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11" name="Picture 10">
            <a:extLst>
              <a:ext uri="{FF2B5EF4-FFF2-40B4-BE49-F238E27FC236}">
                <a16:creationId xmlns:a16="http://schemas.microsoft.com/office/drawing/2014/main" id="{65667455-50D2-3C25-B694-8240EF44AB7D}"/>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477484610"/>
      </p:ext>
    </p:extLst>
  </p:cSld>
  <p:clrMapOvr>
    <a:masterClrMapping/>
  </p:clrMapOvr>
  <p:transitio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PhAnim="0" preserve="1" userDrawn="1">
  <p:cSld name="1_Image and sidebar (Blue)">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8028527" y="6237312"/>
            <a:ext cx="676275" cy="252000"/>
          </a:xfrm>
          <a:prstGeom prst="rect">
            <a:avLst/>
          </a:prstGeom>
        </p:spPr>
        <p:txBody>
          <a:bodyPr/>
          <a:lstStyle>
            <a:lvl1pPr>
              <a:defRPr>
                <a:solidFill>
                  <a:schemeClr val="bg1"/>
                </a:solidFill>
              </a:defRPr>
            </a:lvl1pPr>
          </a:lstStyle>
          <a:p>
            <a:fld id="{8CAE96E1-FE19-476C-9CF0-3BB4903735D9}" type="slidenum">
              <a:rPr lang="en-GB" altLang="en-US" smtClean="0"/>
              <a:pPr/>
              <a:t>‹#›</a:t>
            </a:fld>
            <a:endParaRPr lang="en-GB" altLang="en-US"/>
          </a:p>
        </p:txBody>
      </p:sp>
      <p:sp>
        <p:nvSpPr>
          <p:cNvPr id="6" name="Picture Placeholder 12"/>
          <p:cNvSpPr>
            <a:spLocks noGrp="1"/>
          </p:cNvSpPr>
          <p:nvPr>
            <p:ph type="pic" sz="quarter" idx="11"/>
          </p:nvPr>
        </p:nvSpPr>
        <p:spPr>
          <a:xfrm>
            <a:off x="2" y="1"/>
            <a:ext cx="6095769" cy="6877404"/>
          </a:xfrm>
          <a:solidFill>
            <a:schemeClr val="bg1"/>
          </a:solidFill>
          <a:ln>
            <a:noFill/>
          </a:ln>
        </p:spPr>
        <p:txBody>
          <a:bodyPr/>
          <a:lstStyle>
            <a:lvl1pPr>
              <a:buClr>
                <a:schemeClr val="accent1"/>
              </a:buClr>
              <a:defRPr/>
            </a:lvl1pPr>
          </a:lstStyle>
          <a:p>
            <a:r>
              <a:rPr lang="en-GB"/>
              <a:t>Click icon to add picture</a:t>
            </a:r>
            <a:endParaRPr lang="en-GB" dirty="0"/>
          </a:p>
        </p:txBody>
      </p:sp>
      <p:sp>
        <p:nvSpPr>
          <p:cNvPr id="4" name="Rectangle 3"/>
          <p:cNvSpPr/>
          <p:nvPr userDrawn="1"/>
        </p:nvSpPr>
        <p:spPr bwMode="auto">
          <a:xfrm>
            <a:off x="6095770" y="2"/>
            <a:ext cx="3048230" cy="6857999"/>
          </a:xfrm>
          <a:prstGeom prst="rect">
            <a:avLst/>
          </a:prstGeom>
          <a:solidFill>
            <a:srgbClr val="1D2F53"/>
          </a:solidFill>
          <a:ln w="38100">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dirty="0" err="1">
              <a:ln>
                <a:noFill/>
              </a:ln>
              <a:solidFill>
                <a:schemeClr val="bg1"/>
              </a:solidFill>
              <a:effectLst/>
              <a:latin typeface="+mn-lt"/>
            </a:endParaRPr>
          </a:p>
        </p:txBody>
      </p:sp>
      <p:sp>
        <p:nvSpPr>
          <p:cNvPr id="8" name="Title 1"/>
          <p:cNvSpPr>
            <a:spLocks noGrp="1"/>
          </p:cNvSpPr>
          <p:nvPr>
            <p:ph type="title"/>
          </p:nvPr>
        </p:nvSpPr>
        <p:spPr>
          <a:xfrm>
            <a:off x="6300192" y="1160487"/>
            <a:ext cx="2592288" cy="1730144"/>
          </a:xfrm>
        </p:spPr>
        <p:txBody>
          <a:bodyPr wrap="square"/>
          <a:lstStyle>
            <a:lvl1pPr>
              <a:lnSpc>
                <a:spcPct val="80000"/>
              </a:lnSpc>
              <a:defRPr sz="2800">
                <a:solidFill>
                  <a:schemeClr val="bg1"/>
                </a:solidFill>
              </a:defRPr>
            </a:lvl1pPr>
          </a:lstStyle>
          <a:p>
            <a:r>
              <a:rPr lang="en-GB"/>
              <a:t>Click to edit Master title style</a:t>
            </a:r>
            <a:endParaRPr lang="en-GB" dirty="0"/>
          </a:p>
        </p:txBody>
      </p:sp>
      <p:sp>
        <p:nvSpPr>
          <p:cNvPr id="9" name="Content Placeholder 2"/>
          <p:cNvSpPr>
            <a:spLocks noGrp="1"/>
          </p:cNvSpPr>
          <p:nvPr>
            <p:ph idx="1"/>
          </p:nvPr>
        </p:nvSpPr>
        <p:spPr>
          <a:xfrm>
            <a:off x="6300192" y="3041831"/>
            <a:ext cx="2592288" cy="3960000"/>
          </a:xfrm>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11" name="Picture 10">
            <a:extLst>
              <a:ext uri="{FF2B5EF4-FFF2-40B4-BE49-F238E27FC236}">
                <a16:creationId xmlns:a16="http://schemas.microsoft.com/office/drawing/2014/main" id="{3A717A25-94BB-08DE-BB44-81292BCC095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3911468540"/>
      </p:ext>
    </p:extLst>
  </p:cSld>
  <p:clrMapOvr>
    <a:masterClrMapping/>
  </p:clrMapOvr>
  <p:transition>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PhAnim="0" preserve="1" userDrawn="1">
  <p:cSld name="Image and sidebar (County Re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8028527" y="6237312"/>
            <a:ext cx="676275" cy="252000"/>
          </a:xfrm>
          <a:prstGeom prst="rect">
            <a:avLst/>
          </a:prstGeom>
        </p:spPr>
        <p:txBody>
          <a:bodyPr/>
          <a:lstStyle>
            <a:lvl1pPr>
              <a:defRPr>
                <a:solidFill>
                  <a:schemeClr val="bg1"/>
                </a:solidFill>
              </a:defRPr>
            </a:lvl1pPr>
          </a:lstStyle>
          <a:p>
            <a:fld id="{8CAE96E1-FE19-476C-9CF0-3BB4903735D9}" type="slidenum">
              <a:rPr lang="en-GB" altLang="en-US" smtClean="0"/>
              <a:pPr/>
              <a:t>‹#›</a:t>
            </a:fld>
            <a:endParaRPr lang="en-GB" altLang="en-US"/>
          </a:p>
        </p:txBody>
      </p:sp>
      <p:sp>
        <p:nvSpPr>
          <p:cNvPr id="6" name="Picture Placeholder 12"/>
          <p:cNvSpPr>
            <a:spLocks noGrp="1"/>
          </p:cNvSpPr>
          <p:nvPr>
            <p:ph type="pic" sz="quarter" idx="11"/>
          </p:nvPr>
        </p:nvSpPr>
        <p:spPr>
          <a:xfrm>
            <a:off x="2" y="1"/>
            <a:ext cx="6095769" cy="6877404"/>
          </a:xfrm>
          <a:solidFill>
            <a:schemeClr val="bg1"/>
          </a:solidFill>
          <a:ln>
            <a:noFill/>
          </a:ln>
        </p:spPr>
        <p:txBody>
          <a:bodyPr/>
          <a:lstStyle>
            <a:lvl1pPr>
              <a:buClr>
                <a:schemeClr val="accent1"/>
              </a:buClr>
              <a:defRPr/>
            </a:lvl1pPr>
          </a:lstStyle>
          <a:p>
            <a:r>
              <a:rPr lang="en-GB"/>
              <a:t>Click icon to add picture</a:t>
            </a:r>
            <a:endParaRPr lang="en-GB" dirty="0"/>
          </a:p>
        </p:txBody>
      </p:sp>
      <p:sp>
        <p:nvSpPr>
          <p:cNvPr id="4" name="Rectangle 3"/>
          <p:cNvSpPr/>
          <p:nvPr userDrawn="1"/>
        </p:nvSpPr>
        <p:spPr bwMode="auto">
          <a:xfrm>
            <a:off x="6095769" y="1"/>
            <a:ext cx="3045600" cy="6877404"/>
          </a:xfrm>
          <a:prstGeom prst="rect">
            <a:avLst/>
          </a:prstGeom>
          <a:solidFill>
            <a:srgbClr val="700522"/>
          </a:solidFill>
          <a:ln w="38100">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dirty="0" err="1">
              <a:ln>
                <a:noFill/>
              </a:ln>
              <a:solidFill>
                <a:schemeClr val="bg1"/>
              </a:solidFill>
              <a:effectLst/>
              <a:latin typeface="+mn-lt"/>
            </a:endParaRPr>
          </a:p>
        </p:txBody>
      </p:sp>
      <p:sp>
        <p:nvSpPr>
          <p:cNvPr id="7" name="Title 1">
            <a:extLst>
              <a:ext uri="{FF2B5EF4-FFF2-40B4-BE49-F238E27FC236}">
                <a16:creationId xmlns:a16="http://schemas.microsoft.com/office/drawing/2014/main" id="{C3EDFF08-D377-AE44-A38D-65A68B22CBAB}"/>
              </a:ext>
            </a:extLst>
          </p:cNvPr>
          <p:cNvSpPr>
            <a:spLocks noGrp="1"/>
          </p:cNvSpPr>
          <p:nvPr>
            <p:ph type="title"/>
          </p:nvPr>
        </p:nvSpPr>
        <p:spPr>
          <a:xfrm>
            <a:off x="6300192" y="1160487"/>
            <a:ext cx="2592288" cy="1730144"/>
          </a:xfrm>
        </p:spPr>
        <p:txBody>
          <a:bodyPr wrap="square"/>
          <a:lstStyle>
            <a:lvl1pPr>
              <a:lnSpc>
                <a:spcPct val="80000"/>
              </a:lnSpc>
              <a:defRPr sz="2800">
                <a:solidFill>
                  <a:schemeClr val="bg1"/>
                </a:solidFill>
              </a:defRPr>
            </a:lvl1pPr>
          </a:lstStyle>
          <a:p>
            <a:r>
              <a:rPr lang="en-GB"/>
              <a:t>Click to edit Master title style</a:t>
            </a:r>
            <a:endParaRPr lang="en-GB" dirty="0"/>
          </a:p>
        </p:txBody>
      </p:sp>
      <p:sp>
        <p:nvSpPr>
          <p:cNvPr id="10" name="Content Placeholder 2">
            <a:extLst>
              <a:ext uri="{FF2B5EF4-FFF2-40B4-BE49-F238E27FC236}">
                <a16:creationId xmlns:a16="http://schemas.microsoft.com/office/drawing/2014/main" id="{0F6CDEFF-81CD-344A-AC21-0E1B432C956C}"/>
              </a:ext>
            </a:extLst>
          </p:cNvPr>
          <p:cNvSpPr>
            <a:spLocks noGrp="1"/>
          </p:cNvSpPr>
          <p:nvPr>
            <p:ph idx="1"/>
          </p:nvPr>
        </p:nvSpPr>
        <p:spPr>
          <a:xfrm>
            <a:off x="6300192" y="3041831"/>
            <a:ext cx="2592288" cy="3960000"/>
          </a:xfrm>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9" name="Picture 8">
            <a:extLst>
              <a:ext uri="{FF2B5EF4-FFF2-40B4-BE49-F238E27FC236}">
                <a16:creationId xmlns:a16="http://schemas.microsoft.com/office/drawing/2014/main" id="{BD749B8C-D34A-AC0A-CD6C-25F6242FCFD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3710017424"/>
      </p:ext>
    </p:extLst>
  </p:cSld>
  <p:clrMapOvr>
    <a:masterClrMapping/>
  </p:clrMapOvr>
  <p:transition>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PhAnim="0" preserve="1" userDrawn="1">
  <p:cSld name="1_Image and sidebar (School Green)">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8028527" y="6237312"/>
            <a:ext cx="676275" cy="252000"/>
          </a:xfrm>
          <a:prstGeom prst="rect">
            <a:avLst/>
          </a:prstGeom>
        </p:spPr>
        <p:txBody>
          <a:bodyPr/>
          <a:lstStyle>
            <a:lvl1pPr>
              <a:defRPr>
                <a:solidFill>
                  <a:schemeClr val="bg1"/>
                </a:solidFill>
              </a:defRPr>
            </a:lvl1pPr>
          </a:lstStyle>
          <a:p>
            <a:fld id="{8CAE96E1-FE19-476C-9CF0-3BB4903735D9}" type="slidenum">
              <a:rPr lang="en-GB" altLang="en-US" smtClean="0"/>
              <a:pPr/>
              <a:t>‹#›</a:t>
            </a:fld>
            <a:endParaRPr lang="en-GB" altLang="en-US"/>
          </a:p>
        </p:txBody>
      </p:sp>
      <p:sp>
        <p:nvSpPr>
          <p:cNvPr id="6" name="Picture Placeholder 12"/>
          <p:cNvSpPr>
            <a:spLocks noGrp="1"/>
          </p:cNvSpPr>
          <p:nvPr>
            <p:ph type="pic" sz="quarter" idx="11"/>
          </p:nvPr>
        </p:nvSpPr>
        <p:spPr>
          <a:xfrm>
            <a:off x="2" y="1"/>
            <a:ext cx="6095769" cy="6877404"/>
          </a:xfrm>
          <a:solidFill>
            <a:schemeClr val="bg1"/>
          </a:solidFill>
          <a:ln>
            <a:noFill/>
          </a:ln>
        </p:spPr>
        <p:txBody>
          <a:bodyPr/>
          <a:lstStyle>
            <a:lvl1pPr>
              <a:buClr>
                <a:schemeClr val="accent1"/>
              </a:buClr>
              <a:defRPr/>
            </a:lvl1pPr>
          </a:lstStyle>
          <a:p>
            <a:r>
              <a:rPr lang="en-GB"/>
              <a:t>Click icon to add picture</a:t>
            </a:r>
            <a:endParaRPr lang="en-GB" dirty="0"/>
          </a:p>
        </p:txBody>
      </p:sp>
      <p:sp>
        <p:nvSpPr>
          <p:cNvPr id="4" name="Rectangle 3"/>
          <p:cNvSpPr/>
          <p:nvPr userDrawn="1"/>
        </p:nvSpPr>
        <p:spPr bwMode="auto">
          <a:xfrm>
            <a:off x="6095769" y="1"/>
            <a:ext cx="3045600" cy="6877404"/>
          </a:xfrm>
          <a:prstGeom prst="rect">
            <a:avLst/>
          </a:prstGeom>
          <a:solidFill>
            <a:srgbClr val="009338"/>
          </a:solidFill>
          <a:ln w="38100">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dirty="0" err="1">
              <a:ln>
                <a:noFill/>
              </a:ln>
              <a:solidFill>
                <a:schemeClr val="bg1"/>
              </a:solidFill>
              <a:effectLst/>
              <a:latin typeface="+mn-lt"/>
            </a:endParaRPr>
          </a:p>
        </p:txBody>
      </p:sp>
      <p:sp>
        <p:nvSpPr>
          <p:cNvPr id="7" name="Title 1">
            <a:extLst>
              <a:ext uri="{FF2B5EF4-FFF2-40B4-BE49-F238E27FC236}">
                <a16:creationId xmlns:a16="http://schemas.microsoft.com/office/drawing/2014/main" id="{C3EDFF08-D377-AE44-A38D-65A68B22CBAB}"/>
              </a:ext>
            </a:extLst>
          </p:cNvPr>
          <p:cNvSpPr>
            <a:spLocks noGrp="1"/>
          </p:cNvSpPr>
          <p:nvPr>
            <p:ph type="title"/>
          </p:nvPr>
        </p:nvSpPr>
        <p:spPr>
          <a:xfrm>
            <a:off x="6300192" y="1160487"/>
            <a:ext cx="2592288" cy="1730144"/>
          </a:xfrm>
        </p:spPr>
        <p:txBody>
          <a:bodyPr wrap="square"/>
          <a:lstStyle>
            <a:lvl1pPr>
              <a:lnSpc>
                <a:spcPct val="80000"/>
              </a:lnSpc>
              <a:defRPr sz="2800">
                <a:solidFill>
                  <a:schemeClr val="bg1"/>
                </a:solidFill>
              </a:defRPr>
            </a:lvl1pPr>
          </a:lstStyle>
          <a:p>
            <a:r>
              <a:rPr lang="en-GB"/>
              <a:t>Click to edit Master title style</a:t>
            </a:r>
            <a:endParaRPr lang="en-GB" dirty="0"/>
          </a:p>
        </p:txBody>
      </p:sp>
      <p:sp>
        <p:nvSpPr>
          <p:cNvPr id="10" name="Content Placeholder 2">
            <a:extLst>
              <a:ext uri="{FF2B5EF4-FFF2-40B4-BE49-F238E27FC236}">
                <a16:creationId xmlns:a16="http://schemas.microsoft.com/office/drawing/2014/main" id="{0F6CDEFF-81CD-344A-AC21-0E1B432C956C}"/>
              </a:ext>
            </a:extLst>
          </p:cNvPr>
          <p:cNvSpPr>
            <a:spLocks noGrp="1"/>
          </p:cNvSpPr>
          <p:nvPr>
            <p:ph idx="1"/>
          </p:nvPr>
        </p:nvSpPr>
        <p:spPr>
          <a:xfrm>
            <a:off x="6300192" y="3041831"/>
            <a:ext cx="2592288" cy="3960000"/>
          </a:xfrm>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9" name="Picture 8">
            <a:extLst>
              <a:ext uri="{FF2B5EF4-FFF2-40B4-BE49-F238E27FC236}">
                <a16:creationId xmlns:a16="http://schemas.microsoft.com/office/drawing/2014/main" id="{2DB2BCAA-7F09-A607-F081-72C790C0B82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4240892602"/>
      </p:ext>
    </p:extLst>
  </p:cSld>
  <p:clrMapOvr>
    <a:masterClrMapping/>
  </p:clrMapOvr>
  <p:transition>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PhAnim="0" preserve="1" userDrawn="1">
  <p:cSld name="2_Image and sidebar (West go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8028527" y="6237312"/>
            <a:ext cx="676275" cy="252000"/>
          </a:xfrm>
          <a:prstGeom prst="rect">
            <a:avLst/>
          </a:prstGeom>
        </p:spPr>
        <p:txBody>
          <a:bodyPr/>
          <a:lstStyle>
            <a:lvl1pPr>
              <a:defRPr>
                <a:solidFill>
                  <a:schemeClr val="bg1"/>
                </a:solidFill>
              </a:defRPr>
            </a:lvl1pPr>
          </a:lstStyle>
          <a:p>
            <a:fld id="{8CAE96E1-FE19-476C-9CF0-3BB4903735D9}" type="slidenum">
              <a:rPr lang="en-GB" altLang="en-US" smtClean="0"/>
              <a:pPr/>
              <a:t>‹#›</a:t>
            </a:fld>
            <a:endParaRPr lang="en-GB" altLang="en-US"/>
          </a:p>
        </p:txBody>
      </p:sp>
      <p:sp>
        <p:nvSpPr>
          <p:cNvPr id="6" name="Picture Placeholder 12"/>
          <p:cNvSpPr>
            <a:spLocks noGrp="1"/>
          </p:cNvSpPr>
          <p:nvPr>
            <p:ph type="pic" sz="quarter" idx="11"/>
          </p:nvPr>
        </p:nvSpPr>
        <p:spPr>
          <a:xfrm>
            <a:off x="2" y="1"/>
            <a:ext cx="6095769" cy="6877404"/>
          </a:xfrm>
          <a:solidFill>
            <a:schemeClr val="bg1"/>
          </a:solidFill>
          <a:ln>
            <a:noFill/>
          </a:ln>
        </p:spPr>
        <p:txBody>
          <a:bodyPr/>
          <a:lstStyle>
            <a:lvl1pPr>
              <a:buClr>
                <a:schemeClr val="accent1"/>
              </a:buClr>
              <a:defRPr/>
            </a:lvl1pPr>
          </a:lstStyle>
          <a:p>
            <a:r>
              <a:rPr lang="en-GB"/>
              <a:t>Click icon to add picture</a:t>
            </a:r>
            <a:endParaRPr lang="en-GB" dirty="0"/>
          </a:p>
        </p:txBody>
      </p:sp>
      <p:sp>
        <p:nvSpPr>
          <p:cNvPr id="4" name="Rectangle 3"/>
          <p:cNvSpPr/>
          <p:nvPr userDrawn="1"/>
        </p:nvSpPr>
        <p:spPr bwMode="auto">
          <a:xfrm>
            <a:off x="6095769" y="1"/>
            <a:ext cx="3045600" cy="6877404"/>
          </a:xfrm>
          <a:prstGeom prst="rect">
            <a:avLst/>
          </a:prstGeom>
          <a:solidFill>
            <a:srgbClr val="F9B233"/>
          </a:solidFill>
          <a:ln w="38100">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dirty="0" err="1">
              <a:ln>
                <a:noFill/>
              </a:ln>
              <a:solidFill>
                <a:schemeClr val="bg1"/>
              </a:solidFill>
              <a:effectLst/>
              <a:latin typeface="+mn-lt"/>
            </a:endParaRPr>
          </a:p>
        </p:txBody>
      </p:sp>
      <p:sp>
        <p:nvSpPr>
          <p:cNvPr id="7" name="Title 1">
            <a:extLst>
              <a:ext uri="{FF2B5EF4-FFF2-40B4-BE49-F238E27FC236}">
                <a16:creationId xmlns:a16="http://schemas.microsoft.com/office/drawing/2014/main" id="{C3EDFF08-D377-AE44-A38D-65A68B22CBAB}"/>
              </a:ext>
            </a:extLst>
          </p:cNvPr>
          <p:cNvSpPr>
            <a:spLocks noGrp="1"/>
          </p:cNvSpPr>
          <p:nvPr>
            <p:ph type="title"/>
          </p:nvPr>
        </p:nvSpPr>
        <p:spPr>
          <a:xfrm>
            <a:off x="6300192" y="1160487"/>
            <a:ext cx="2592288" cy="1730144"/>
          </a:xfrm>
        </p:spPr>
        <p:txBody>
          <a:bodyPr wrap="square"/>
          <a:lstStyle>
            <a:lvl1pPr>
              <a:lnSpc>
                <a:spcPct val="80000"/>
              </a:lnSpc>
              <a:defRPr sz="2800">
                <a:solidFill>
                  <a:srgbClr val="1D2F53"/>
                </a:solidFill>
              </a:defRPr>
            </a:lvl1pPr>
          </a:lstStyle>
          <a:p>
            <a:r>
              <a:rPr lang="en-GB"/>
              <a:t>Click to edit Master title style</a:t>
            </a:r>
            <a:endParaRPr lang="en-GB" dirty="0"/>
          </a:p>
        </p:txBody>
      </p:sp>
      <p:sp>
        <p:nvSpPr>
          <p:cNvPr id="10" name="Content Placeholder 2">
            <a:extLst>
              <a:ext uri="{FF2B5EF4-FFF2-40B4-BE49-F238E27FC236}">
                <a16:creationId xmlns:a16="http://schemas.microsoft.com/office/drawing/2014/main" id="{0F6CDEFF-81CD-344A-AC21-0E1B432C956C}"/>
              </a:ext>
            </a:extLst>
          </p:cNvPr>
          <p:cNvSpPr>
            <a:spLocks noGrp="1"/>
          </p:cNvSpPr>
          <p:nvPr>
            <p:ph idx="1"/>
          </p:nvPr>
        </p:nvSpPr>
        <p:spPr>
          <a:xfrm>
            <a:off x="6300192" y="3041831"/>
            <a:ext cx="2592288" cy="3960000"/>
          </a:xfrm>
        </p:spPr>
        <p:txBody>
          <a:bodyPr/>
          <a:lstStyle>
            <a:lvl1pPr>
              <a:buClr>
                <a:srgbClr val="1D2F53"/>
              </a:buClr>
              <a:defRPr>
                <a:solidFill>
                  <a:srgbClr val="1D2F53"/>
                </a:solidFill>
              </a:defRPr>
            </a:lvl1pPr>
            <a:lvl2pPr>
              <a:buClr>
                <a:srgbClr val="1D2F53"/>
              </a:buClr>
              <a:defRPr>
                <a:solidFill>
                  <a:srgbClr val="1D2F53"/>
                </a:solidFill>
              </a:defRPr>
            </a:lvl2pPr>
            <a:lvl3pPr>
              <a:buClr>
                <a:srgbClr val="1D2F53"/>
              </a:buClr>
              <a:defRPr>
                <a:solidFill>
                  <a:srgbClr val="1D2F53"/>
                </a:solidFill>
              </a:defRPr>
            </a:lvl3pPr>
            <a:lvl4pPr>
              <a:buClr>
                <a:srgbClr val="1D2F53"/>
              </a:buClr>
              <a:defRPr>
                <a:solidFill>
                  <a:srgbClr val="1D2F53"/>
                </a:solidFill>
              </a:defRPr>
            </a:lvl4pPr>
            <a:lvl5pPr>
              <a:buClr>
                <a:srgbClr val="1D2F53"/>
              </a:buClr>
              <a:defRPr>
                <a:solidFill>
                  <a:srgbClr val="1D2F5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9" name="Picture 8">
            <a:extLst>
              <a:ext uri="{FF2B5EF4-FFF2-40B4-BE49-F238E27FC236}">
                <a16:creationId xmlns:a16="http://schemas.microsoft.com/office/drawing/2014/main" id="{2DB2BCAA-7F09-A607-F081-72C790C0B82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2706030982"/>
      </p:ext>
    </p:extLst>
  </p:cSld>
  <p:clrMapOvr>
    <a:masterClrMapping/>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PhAnim="0" preserve="1" userDrawn="1">
  <p:cSld name="3_Image and sidebar (East pi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8028527" y="6237312"/>
            <a:ext cx="676275" cy="252000"/>
          </a:xfrm>
          <a:prstGeom prst="rect">
            <a:avLst/>
          </a:prstGeom>
        </p:spPr>
        <p:txBody>
          <a:bodyPr/>
          <a:lstStyle>
            <a:lvl1pPr>
              <a:defRPr>
                <a:solidFill>
                  <a:schemeClr val="bg1"/>
                </a:solidFill>
              </a:defRPr>
            </a:lvl1pPr>
          </a:lstStyle>
          <a:p>
            <a:fld id="{8CAE96E1-FE19-476C-9CF0-3BB4903735D9}" type="slidenum">
              <a:rPr lang="en-GB" altLang="en-US" smtClean="0"/>
              <a:pPr/>
              <a:t>‹#›</a:t>
            </a:fld>
            <a:endParaRPr lang="en-GB" altLang="en-US"/>
          </a:p>
        </p:txBody>
      </p:sp>
      <p:sp>
        <p:nvSpPr>
          <p:cNvPr id="6" name="Picture Placeholder 12"/>
          <p:cNvSpPr>
            <a:spLocks noGrp="1"/>
          </p:cNvSpPr>
          <p:nvPr>
            <p:ph type="pic" sz="quarter" idx="11"/>
          </p:nvPr>
        </p:nvSpPr>
        <p:spPr>
          <a:xfrm>
            <a:off x="2" y="1"/>
            <a:ext cx="6095769" cy="6877404"/>
          </a:xfrm>
          <a:solidFill>
            <a:schemeClr val="bg1"/>
          </a:solidFill>
          <a:ln>
            <a:noFill/>
          </a:ln>
        </p:spPr>
        <p:txBody>
          <a:bodyPr/>
          <a:lstStyle>
            <a:lvl1pPr>
              <a:buClr>
                <a:schemeClr val="accent1"/>
              </a:buClr>
              <a:defRPr/>
            </a:lvl1pPr>
          </a:lstStyle>
          <a:p>
            <a:r>
              <a:rPr lang="en-GB"/>
              <a:t>Click icon to add picture</a:t>
            </a:r>
            <a:endParaRPr lang="en-GB" dirty="0"/>
          </a:p>
        </p:txBody>
      </p:sp>
      <p:sp>
        <p:nvSpPr>
          <p:cNvPr id="4" name="Rectangle 3"/>
          <p:cNvSpPr/>
          <p:nvPr userDrawn="1"/>
        </p:nvSpPr>
        <p:spPr bwMode="auto">
          <a:xfrm>
            <a:off x="6095769" y="1"/>
            <a:ext cx="3045600" cy="6877404"/>
          </a:xfrm>
          <a:prstGeom prst="rect">
            <a:avLst/>
          </a:prstGeom>
          <a:solidFill>
            <a:srgbClr val="F29FC5"/>
          </a:solidFill>
          <a:ln w="38100">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dirty="0" err="1">
              <a:ln>
                <a:noFill/>
              </a:ln>
              <a:solidFill>
                <a:schemeClr val="bg1"/>
              </a:solidFill>
              <a:effectLst/>
              <a:latin typeface="+mn-lt"/>
            </a:endParaRPr>
          </a:p>
        </p:txBody>
      </p:sp>
      <p:sp>
        <p:nvSpPr>
          <p:cNvPr id="7" name="Title 1">
            <a:extLst>
              <a:ext uri="{FF2B5EF4-FFF2-40B4-BE49-F238E27FC236}">
                <a16:creationId xmlns:a16="http://schemas.microsoft.com/office/drawing/2014/main" id="{C3EDFF08-D377-AE44-A38D-65A68B22CBAB}"/>
              </a:ext>
            </a:extLst>
          </p:cNvPr>
          <p:cNvSpPr>
            <a:spLocks noGrp="1"/>
          </p:cNvSpPr>
          <p:nvPr>
            <p:ph type="title"/>
          </p:nvPr>
        </p:nvSpPr>
        <p:spPr>
          <a:xfrm>
            <a:off x="6300192" y="1160487"/>
            <a:ext cx="2592288" cy="1730144"/>
          </a:xfrm>
        </p:spPr>
        <p:txBody>
          <a:bodyPr wrap="square"/>
          <a:lstStyle>
            <a:lvl1pPr>
              <a:lnSpc>
                <a:spcPct val="80000"/>
              </a:lnSpc>
              <a:defRPr sz="2800">
                <a:solidFill>
                  <a:srgbClr val="1D2F53"/>
                </a:solidFill>
              </a:defRPr>
            </a:lvl1pPr>
          </a:lstStyle>
          <a:p>
            <a:r>
              <a:rPr lang="en-GB"/>
              <a:t>Click to edit Master title style</a:t>
            </a:r>
            <a:endParaRPr lang="en-GB" dirty="0"/>
          </a:p>
        </p:txBody>
      </p:sp>
      <p:sp>
        <p:nvSpPr>
          <p:cNvPr id="10" name="Content Placeholder 2">
            <a:extLst>
              <a:ext uri="{FF2B5EF4-FFF2-40B4-BE49-F238E27FC236}">
                <a16:creationId xmlns:a16="http://schemas.microsoft.com/office/drawing/2014/main" id="{0F6CDEFF-81CD-344A-AC21-0E1B432C956C}"/>
              </a:ext>
            </a:extLst>
          </p:cNvPr>
          <p:cNvSpPr>
            <a:spLocks noGrp="1"/>
          </p:cNvSpPr>
          <p:nvPr>
            <p:ph idx="1"/>
          </p:nvPr>
        </p:nvSpPr>
        <p:spPr>
          <a:xfrm>
            <a:off x="6300192" y="3041831"/>
            <a:ext cx="2592288" cy="3960000"/>
          </a:xfrm>
        </p:spPr>
        <p:txBody>
          <a:bodyPr/>
          <a:lstStyle>
            <a:lvl1pPr>
              <a:buClr>
                <a:srgbClr val="1D2F53"/>
              </a:buClr>
              <a:defRPr>
                <a:solidFill>
                  <a:srgbClr val="1D2F53"/>
                </a:solidFill>
              </a:defRPr>
            </a:lvl1pPr>
            <a:lvl2pPr>
              <a:buClr>
                <a:srgbClr val="1D2F53"/>
              </a:buClr>
              <a:defRPr>
                <a:solidFill>
                  <a:srgbClr val="1D2F53"/>
                </a:solidFill>
              </a:defRPr>
            </a:lvl2pPr>
            <a:lvl3pPr>
              <a:buClr>
                <a:srgbClr val="1D2F53"/>
              </a:buClr>
              <a:defRPr>
                <a:solidFill>
                  <a:srgbClr val="1D2F53"/>
                </a:solidFill>
              </a:defRPr>
            </a:lvl3pPr>
            <a:lvl4pPr>
              <a:buClr>
                <a:srgbClr val="1D2F53"/>
              </a:buClr>
              <a:defRPr>
                <a:solidFill>
                  <a:srgbClr val="1D2F53"/>
                </a:solidFill>
              </a:defRPr>
            </a:lvl4pPr>
            <a:lvl5pPr>
              <a:buClr>
                <a:srgbClr val="1D2F53"/>
              </a:buClr>
              <a:defRPr>
                <a:solidFill>
                  <a:srgbClr val="1D2F5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9" name="Picture 8">
            <a:extLst>
              <a:ext uri="{FF2B5EF4-FFF2-40B4-BE49-F238E27FC236}">
                <a16:creationId xmlns:a16="http://schemas.microsoft.com/office/drawing/2014/main" id="{2DB2BCAA-7F09-A607-F081-72C790C0B82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4244457503"/>
      </p:ext>
    </p:extLst>
  </p:cSld>
  <p:clrMapOvr>
    <a:masterClrMapping/>
  </p:clrMapOvr>
  <p:transition>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PhAnim="0" preserve="1" userDrawn="1">
  <p:cSld name="4_Image and sidebar (Laud blue)">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8028527" y="6237312"/>
            <a:ext cx="676275" cy="252000"/>
          </a:xfrm>
          <a:prstGeom prst="rect">
            <a:avLst/>
          </a:prstGeom>
        </p:spPr>
        <p:txBody>
          <a:bodyPr/>
          <a:lstStyle>
            <a:lvl1pPr>
              <a:defRPr>
                <a:solidFill>
                  <a:schemeClr val="bg1"/>
                </a:solidFill>
              </a:defRPr>
            </a:lvl1pPr>
          </a:lstStyle>
          <a:p>
            <a:fld id="{8CAE96E1-FE19-476C-9CF0-3BB4903735D9}" type="slidenum">
              <a:rPr lang="en-GB" altLang="en-US" smtClean="0"/>
              <a:pPr/>
              <a:t>‹#›</a:t>
            </a:fld>
            <a:endParaRPr lang="en-GB" altLang="en-US"/>
          </a:p>
        </p:txBody>
      </p:sp>
      <p:sp>
        <p:nvSpPr>
          <p:cNvPr id="6" name="Picture Placeholder 12"/>
          <p:cNvSpPr>
            <a:spLocks noGrp="1"/>
          </p:cNvSpPr>
          <p:nvPr>
            <p:ph type="pic" sz="quarter" idx="11"/>
          </p:nvPr>
        </p:nvSpPr>
        <p:spPr>
          <a:xfrm>
            <a:off x="2" y="1"/>
            <a:ext cx="6095769" cy="6877404"/>
          </a:xfrm>
          <a:solidFill>
            <a:schemeClr val="bg1"/>
          </a:solidFill>
          <a:ln>
            <a:noFill/>
          </a:ln>
        </p:spPr>
        <p:txBody>
          <a:bodyPr/>
          <a:lstStyle>
            <a:lvl1pPr>
              <a:buClr>
                <a:schemeClr val="accent1"/>
              </a:buClr>
              <a:defRPr/>
            </a:lvl1pPr>
          </a:lstStyle>
          <a:p>
            <a:r>
              <a:rPr lang="en-GB"/>
              <a:t>Click icon to add picture</a:t>
            </a:r>
            <a:endParaRPr lang="en-GB" dirty="0"/>
          </a:p>
        </p:txBody>
      </p:sp>
      <p:sp>
        <p:nvSpPr>
          <p:cNvPr id="4" name="Rectangle 3"/>
          <p:cNvSpPr/>
          <p:nvPr userDrawn="1"/>
        </p:nvSpPr>
        <p:spPr bwMode="auto">
          <a:xfrm>
            <a:off x="6095769" y="1"/>
            <a:ext cx="3045600" cy="6877404"/>
          </a:xfrm>
          <a:prstGeom prst="rect">
            <a:avLst/>
          </a:prstGeom>
          <a:solidFill>
            <a:srgbClr val="A1DAF8"/>
          </a:solidFill>
          <a:ln w="38100">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dirty="0" err="1">
              <a:ln>
                <a:noFill/>
              </a:ln>
              <a:solidFill>
                <a:schemeClr val="bg1"/>
              </a:solidFill>
              <a:effectLst/>
              <a:latin typeface="+mn-lt"/>
            </a:endParaRPr>
          </a:p>
        </p:txBody>
      </p:sp>
      <p:sp>
        <p:nvSpPr>
          <p:cNvPr id="7" name="Title 1">
            <a:extLst>
              <a:ext uri="{FF2B5EF4-FFF2-40B4-BE49-F238E27FC236}">
                <a16:creationId xmlns:a16="http://schemas.microsoft.com/office/drawing/2014/main" id="{C3EDFF08-D377-AE44-A38D-65A68B22CBAB}"/>
              </a:ext>
            </a:extLst>
          </p:cNvPr>
          <p:cNvSpPr>
            <a:spLocks noGrp="1"/>
          </p:cNvSpPr>
          <p:nvPr>
            <p:ph type="title"/>
          </p:nvPr>
        </p:nvSpPr>
        <p:spPr>
          <a:xfrm>
            <a:off x="6300192" y="1160487"/>
            <a:ext cx="2592288" cy="1730144"/>
          </a:xfrm>
        </p:spPr>
        <p:txBody>
          <a:bodyPr wrap="square"/>
          <a:lstStyle>
            <a:lvl1pPr>
              <a:lnSpc>
                <a:spcPct val="80000"/>
              </a:lnSpc>
              <a:defRPr sz="2800">
                <a:solidFill>
                  <a:srgbClr val="1D2F53"/>
                </a:solidFill>
              </a:defRPr>
            </a:lvl1pPr>
          </a:lstStyle>
          <a:p>
            <a:r>
              <a:rPr lang="en-GB"/>
              <a:t>Click to edit Master title style</a:t>
            </a:r>
            <a:endParaRPr lang="en-GB" dirty="0"/>
          </a:p>
        </p:txBody>
      </p:sp>
      <p:sp>
        <p:nvSpPr>
          <p:cNvPr id="10" name="Content Placeholder 2">
            <a:extLst>
              <a:ext uri="{FF2B5EF4-FFF2-40B4-BE49-F238E27FC236}">
                <a16:creationId xmlns:a16="http://schemas.microsoft.com/office/drawing/2014/main" id="{0F6CDEFF-81CD-344A-AC21-0E1B432C956C}"/>
              </a:ext>
            </a:extLst>
          </p:cNvPr>
          <p:cNvSpPr>
            <a:spLocks noGrp="1"/>
          </p:cNvSpPr>
          <p:nvPr>
            <p:ph idx="1"/>
          </p:nvPr>
        </p:nvSpPr>
        <p:spPr>
          <a:xfrm>
            <a:off x="6300192" y="3041831"/>
            <a:ext cx="2592288" cy="3960000"/>
          </a:xfrm>
        </p:spPr>
        <p:txBody>
          <a:bodyPr/>
          <a:lstStyle>
            <a:lvl1pPr>
              <a:buClr>
                <a:srgbClr val="1D2F53"/>
              </a:buClr>
              <a:defRPr>
                <a:solidFill>
                  <a:srgbClr val="1D2F53"/>
                </a:solidFill>
              </a:defRPr>
            </a:lvl1pPr>
            <a:lvl2pPr>
              <a:buClr>
                <a:srgbClr val="1D2F53"/>
              </a:buClr>
              <a:defRPr>
                <a:solidFill>
                  <a:srgbClr val="1D2F53"/>
                </a:solidFill>
              </a:defRPr>
            </a:lvl2pPr>
            <a:lvl3pPr>
              <a:buClr>
                <a:srgbClr val="1D2F53"/>
              </a:buClr>
              <a:defRPr>
                <a:solidFill>
                  <a:srgbClr val="1D2F53"/>
                </a:solidFill>
              </a:defRPr>
            </a:lvl3pPr>
            <a:lvl4pPr>
              <a:buClr>
                <a:srgbClr val="1D2F53"/>
              </a:buClr>
              <a:defRPr>
                <a:solidFill>
                  <a:srgbClr val="1D2F53"/>
                </a:solidFill>
              </a:defRPr>
            </a:lvl4pPr>
            <a:lvl5pPr>
              <a:buClr>
                <a:srgbClr val="1D2F53"/>
              </a:buClr>
              <a:defRPr>
                <a:solidFill>
                  <a:srgbClr val="1D2F5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pic>
        <p:nvPicPr>
          <p:cNvPr id="9" name="Picture 8">
            <a:extLst>
              <a:ext uri="{FF2B5EF4-FFF2-40B4-BE49-F238E27FC236}">
                <a16:creationId xmlns:a16="http://schemas.microsoft.com/office/drawing/2014/main" id="{2DB2BCAA-7F09-A607-F081-72C790C0B82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4195515153"/>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35.xml"/><Relationship Id="rId18" Type="http://schemas.openxmlformats.org/officeDocument/2006/relationships/slideLayout" Target="../slideLayouts/slideLayout40.xml"/><Relationship Id="rId26" Type="http://schemas.openxmlformats.org/officeDocument/2006/relationships/slideLayout" Target="../slideLayouts/slideLayout48.xml"/><Relationship Id="rId3" Type="http://schemas.openxmlformats.org/officeDocument/2006/relationships/slideLayout" Target="../slideLayouts/slideLayout25.xml"/><Relationship Id="rId21" Type="http://schemas.openxmlformats.org/officeDocument/2006/relationships/slideLayout" Target="../slideLayouts/slideLayout43.xml"/><Relationship Id="rId34" Type="http://schemas.openxmlformats.org/officeDocument/2006/relationships/theme" Target="../theme/theme3.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5" Type="http://schemas.openxmlformats.org/officeDocument/2006/relationships/slideLayout" Target="../slideLayouts/slideLayout47.xml"/><Relationship Id="rId33" Type="http://schemas.openxmlformats.org/officeDocument/2006/relationships/slideLayout" Target="../slideLayouts/slideLayout55.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slideLayout" Target="../slideLayouts/slideLayout42.xml"/><Relationship Id="rId29" Type="http://schemas.openxmlformats.org/officeDocument/2006/relationships/slideLayout" Target="../slideLayouts/slideLayout51.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24" Type="http://schemas.openxmlformats.org/officeDocument/2006/relationships/slideLayout" Target="../slideLayouts/slideLayout46.xml"/><Relationship Id="rId32" Type="http://schemas.openxmlformats.org/officeDocument/2006/relationships/slideLayout" Target="../slideLayouts/slideLayout54.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23" Type="http://schemas.openxmlformats.org/officeDocument/2006/relationships/slideLayout" Target="../slideLayouts/slideLayout45.xml"/><Relationship Id="rId28" Type="http://schemas.openxmlformats.org/officeDocument/2006/relationships/slideLayout" Target="../slideLayouts/slideLayout50.xml"/><Relationship Id="rId10" Type="http://schemas.openxmlformats.org/officeDocument/2006/relationships/slideLayout" Target="../slideLayouts/slideLayout32.xml"/><Relationship Id="rId19" Type="http://schemas.openxmlformats.org/officeDocument/2006/relationships/slideLayout" Target="../slideLayouts/slideLayout41.xml"/><Relationship Id="rId31" Type="http://schemas.openxmlformats.org/officeDocument/2006/relationships/slideLayout" Target="../slideLayouts/slideLayout53.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 Id="rId22" Type="http://schemas.openxmlformats.org/officeDocument/2006/relationships/slideLayout" Target="../slideLayouts/slideLayout44.xml"/><Relationship Id="rId27" Type="http://schemas.openxmlformats.org/officeDocument/2006/relationships/slideLayout" Target="../slideLayouts/slideLayout49.xml"/><Relationship Id="rId30" Type="http://schemas.openxmlformats.org/officeDocument/2006/relationships/slideLayout" Target="../slideLayouts/slideLayout52.xml"/><Relationship Id="rId35" Type="http://schemas.openxmlformats.org/officeDocument/2006/relationships/image" Target="../media/image2.png"/><Relationship Id="rId8"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457200" y="274640"/>
            <a:ext cx="8229600" cy="1143000"/>
          </a:xfrm>
          <a:prstGeom prst="rect">
            <a:avLst/>
          </a:prstGeom>
          <a:noFill/>
          <a:ln>
            <a:noFill/>
          </a:ln>
        </p:spPr>
        <p:txBody>
          <a:bodyPr vert="horz" wrap="square" lIns="91440" tIns="45720" rIns="91440" bIns="45720" anchor="ctr" anchorCtr="1" compatLnSpc="1"/>
          <a:lstStyle/>
          <a:p>
            <a:pPr lvl="0"/>
            <a:r>
              <a:rPr lang="en-US"/>
              <a:t>Click to edit Master title style</a:t>
            </a:r>
            <a:endParaRPr lang="en-GB"/>
          </a:p>
        </p:txBody>
      </p:sp>
      <p:sp>
        <p:nvSpPr>
          <p:cNvPr id="3" name="Text Placeholder 2"/>
          <p:cNvSpPr txBox="1">
            <a:spLocks noGrp="1"/>
          </p:cNvSpPr>
          <p:nvPr>
            <p:ph type="body" idx="1"/>
          </p:nvPr>
        </p:nvSpPr>
        <p:spPr>
          <a:xfrm>
            <a:off x="457200" y="1600200"/>
            <a:ext cx="8229600" cy="4525959"/>
          </a:xfrm>
          <a:prstGeom prst="rect">
            <a:avLst/>
          </a:prstGeom>
          <a:noFill/>
          <a:ln>
            <a:noFill/>
          </a:ln>
        </p:spPr>
        <p:txBody>
          <a:bodyPr vert="horz" wrap="square" lIns="91440" tIns="45720" rIns="91440" bIns="45720"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2"/>
          </p:nvPr>
        </p:nvSpPr>
        <p:spPr>
          <a:xfrm>
            <a:off x="457200" y="6356351"/>
            <a:ext cx="2133596" cy="365129"/>
          </a:xfrm>
          <a:prstGeom prst="rect">
            <a:avLst/>
          </a:prstGeom>
          <a:noFill/>
          <a:ln>
            <a:noFill/>
          </a:ln>
        </p:spPr>
        <p:txBody>
          <a:bodyPr vert="horz" wrap="square" lIns="91440" tIns="45720" rIns="91440" bIns="45720" anchor="ctr" anchorCtr="0" compatLnSpc="1"/>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ea typeface=""/>
                <a:cs typeface=""/>
              </a:defRPr>
            </a:lvl1pPr>
          </a:lstStyle>
          <a:p>
            <a:pPr lvl="0"/>
            <a:fld id="{3ECDB5A8-35C8-4F07-B050-6DDFD33CC37D}" type="datetime1">
              <a:rPr lang="en-GB"/>
              <a:pPr lvl="0"/>
              <a:t>05/12/2025</a:t>
            </a:fld>
            <a:endParaRPr lang="en-GB"/>
          </a:p>
        </p:txBody>
      </p:sp>
      <p:sp>
        <p:nvSpPr>
          <p:cNvPr id="5" name="Footer Placeholder 4"/>
          <p:cNvSpPr txBox="1">
            <a:spLocks noGrp="1"/>
          </p:cNvSpPr>
          <p:nvPr>
            <p:ph type="ftr" sz="quarter" idx="3"/>
          </p:nvPr>
        </p:nvSpPr>
        <p:spPr>
          <a:xfrm>
            <a:off x="3124203" y="6356351"/>
            <a:ext cx="2895603" cy="365129"/>
          </a:xfrm>
          <a:prstGeom prst="rect">
            <a:avLst/>
          </a:prstGeom>
          <a:noFill/>
          <a:ln>
            <a:noFill/>
          </a:ln>
        </p:spPr>
        <p:txBody>
          <a:bodyPr vert="horz" wrap="square" lIns="91440" tIns="45720" rIns="91440" bIns="45720" anchor="ctr" anchorCtr="1" compatLnSpc="1"/>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ea typeface=""/>
                <a:cs typeface=""/>
              </a:defRPr>
            </a:lvl1pPr>
          </a:lstStyle>
          <a:p>
            <a:pPr lvl="0"/>
            <a:endParaRPr lang="en-GB"/>
          </a:p>
        </p:txBody>
      </p:sp>
      <p:sp>
        <p:nvSpPr>
          <p:cNvPr id="6" name="Slide Number Placeholder 5"/>
          <p:cNvSpPr txBox="1">
            <a:spLocks noGrp="1"/>
          </p:cNvSpPr>
          <p:nvPr>
            <p:ph type="sldNum" sz="quarter" idx="4"/>
          </p:nvPr>
        </p:nvSpPr>
        <p:spPr>
          <a:xfrm>
            <a:off x="6553203" y="6356351"/>
            <a:ext cx="2133596" cy="365129"/>
          </a:xfrm>
          <a:prstGeom prst="rect">
            <a:avLst/>
          </a:prstGeom>
          <a:noFill/>
          <a:ln>
            <a:noFill/>
          </a:ln>
        </p:spPr>
        <p:txBody>
          <a:bodyPr vert="horz" wrap="square" lIns="91440" tIns="45720" rIns="91440" bIns="45720" anchor="ctr" anchorCtr="0" compatLnSpc="1"/>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ea typeface=""/>
                <a:cs typeface=""/>
              </a:defRPr>
            </a:lvl1pPr>
          </a:lstStyle>
          <a:p>
            <a:pPr lvl="0"/>
            <a:fld id="{A2A3CD70-639D-4490-A0DB-E0C070B29024}"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alibri"/>
          <a:ea typeface=""/>
          <a:cs typeface=""/>
        </a:defRPr>
      </a:lvl1pPr>
    </p:titleStyle>
    <p:bodyStyle>
      <a:lvl1pPr marL="342900" marR="0" lvl="0" indent="-342900" algn="l" defTabSz="914400" rtl="0" fontAlgn="auto" hangingPunct="1">
        <a:lnSpc>
          <a:spcPct val="100000"/>
        </a:lnSpc>
        <a:spcBef>
          <a:spcPts val="800"/>
        </a:spcBef>
        <a:spcAft>
          <a:spcPts val="0"/>
        </a:spcAft>
        <a:buSzPct val="100000"/>
        <a:buFont typeface="Arial" pitchFamily="34"/>
        <a:buChar char="•"/>
        <a:tabLst/>
        <a:defRPr lang="en-US" sz="3200" b="0" i="0" u="none" strike="noStrike" kern="1200" cap="none" spc="0" baseline="0">
          <a:solidFill>
            <a:srgbClr val="000000"/>
          </a:solidFill>
          <a:uFillTx/>
          <a:latin typeface="Calibri"/>
          <a:ea typeface=""/>
          <a:cs typeface=""/>
        </a:defRPr>
      </a:lvl1pPr>
      <a:lvl2pPr marL="742950" marR="0" lvl="1" indent="-285750" algn="l" defTabSz="914400" rtl="0" fontAlgn="auto" hangingPunct="1">
        <a:lnSpc>
          <a:spcPct val="100000"/>
        </a:lnSpc>
        <a:spcBef>
          <a:spcPts val="700"/>
        </a:spcBef>
        <a:spcAft>
          <a:spcPts val="0"/>
        </a:spcAft>
        <a:buSzPct val="100000"/>
        <a:buFont typeface="Arial" pitchFamily="34"/>
        <a:buChar char="–"/>
        <a:tabLst/>
        <a:defRPr lang="en-US" sz="2800" b="0" i="0" u="none" strike="noStrike" kern="1200" cap="none" spc="0" baseline="0">
          <a:solidFill>
            <a:srgbClr val="000000"/>
          </a:solidFill>
          <a:uFillTx/>
          <a:latin typeface="Calibri"/>
          <a:ea typeface=""/>
          <a:cs typeface=""/>
        </a:defRPr>
      </a:lvl2pPr>
      <a:lvl3pPr marL="1143000" marR="0" lvl="2" indent="-228600" algn="l" defTabSz="914400" rtl="0" fontAlgn="auto" hangingPunct="1">
        <a:lnSpc>
          <a:spcPct val="100000"/>
        </a:lnSpc>
        <a:spcBef>
          <a:spcPts val="600"/>
        </a:spcBef>
        <a:spcAft>
          <a:spcPts val="0"/>
        </a:spcAft>
        <a:buSzPct val="100000"/>
        <a:buFont typeface="Arial" pitchFamily="34"/>
        <a:buChar char="•"/>
        <a:tabLst/>
        <a:defRPr lang="en-US" sz="2400" b="0" i="0" u="none" strike="noStrike" kern="1200" cap="none" spc="0" baseline="0">
          <a:solidFill>
            <a:srgbClr val="000000"/>
          </a:solidFill>
          <a:uFillTx/>
          <a:latin typeface="Calibri"/>
          <a:ea typeface=""/>
          <a:cs typeface=""/>
        </a:defRPr>
      </a:lvl3pPr>
      <a:lvl4pPr marL="1600200" marR="0" lvl="3"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ea typeface=""/>
          <a:cs typeface=""/>
        </a:defRPr>
      </a:lvl4pPr>
      <a:lvl5pPr marL="2057400" marR="0" lvl="4"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ea typeface=""/>
          <a:cs typeface=""/>
        </a:defRPr>
      </a:lvl5pPr>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Garamond" panose="02020404030301010803" pitchFamily="18" charset="0"/>
            </a:endParaRPr>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Garamond" panose="02020404030301010803" pitchFamily="18" charset="0"/>
            </a:endParaRPr>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Garamond" panose="02020404030301010803" pitchFamily="18" charset="0"/>
            </a:endParaRPr>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Garamond" panose="02020404030301010803" pitchFamily="18" charset="0"/>
            </a:endParaRPr>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en-US" dirty="0"/>
              <a:t>Click to edit Master title style</a:t>
            </a:r>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latin typeface="Garamond" panose="02020404030301010803" pitchFamily="18" charset="0"/>
              </a:defRPr>
            </a:lvl1pPr>
          </a:lstStyle>
          <a:p>
            <a:fld id="{BB23AF62-C427-4E0B-B9A3-54705AC63465}" type="datetimeFigureOut">
              <a:rPr lang="en-US" smtClean="0">
                <a:solidFill>
                  <a:prstClr val="white">
                    <a:alpha val="60000"/>
                  </a:prstClr>
                </a:solidFill>
              </a:rPr>
              <a:pPr/>
              <a:t>12/5/2025</a:t>
            </a:fld>
            <a:endParaRPr lang="en-GB" dirty="0">
              <a:solidFill>
                <a:prstClr val="white">
                  <a:alpha val="60000"/>
                </a:prstClr>
              </a:solidFill>
            </a:endParaRPr>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latin typeface="Garamond" panose="02020404030301010803" pitchFamily="18" charset="0"/>
              </a:defRPr>
            </a:lvl1pPr>
          </a:lstStyle>
          <a:p>
            <a:endParaRPr lang="en-GB" dirty="0">
              <a:solidFill>
                <a:prstClr val="white">
                  <a:alpha val="60000"/>
                </a:prstClr>
              </a:solidFill>
            </a:endParaRPr>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latin typeface="Garamond" panose="02020404030301010803" pitchFamily="18" charset="0"/>
              </a:defRPr>
            </a:lvl1pPr>
          </a:lstStyle>
          <a:p>
            <a:fld id="{76802E21-BF08-4505-B5D6-4CE417C11567}" type="slidenum">
              <a:rPr lang="en-GB" smtClean="0">
                <a:solidFill>
                  <a:prstClr val="white">
                    <a:alpha val="60000"/>
                  </a:prstClr>
                </a:solidFill>
              </a:rPr>
              <a:pPr/>
              <a:t>‹#›</a:t>
            </a:fld>
            <a:endParaRPr lang="en-GB" dirty="0">
              <a:solidFill>
                <a:prstClr val="white">
                  <a:alpha val="60000"/>
                </a:prstClr>
              </a:solidFill>
            </a:endParaRPr>
          </a:p>
        </p:txBody>
      </p:sp>
    </p:spTree>
    <p:extLst>
      <p:ext uri="{BB962C8B-B14F-4D97-AF65-F5344CB8AC3E}">
        <p14:creationId xmlns:p14="http://schemas.microsoft.com/office/powerpoint/2010/main" val="24030024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Garamond" panose="02020404030301010803" pitchFamily="18"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Garamond" panose="02020404030301010803" pitchFamily="18" charset="0"/>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Garamond" panose="02020404030301010803" pitchFamily="18" charset="0"/>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Garamond" panose="02020404030301010803" pitchFamily="18" charset="0"/>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Garamond" panose="02020404030301010803" pitchFamily="18" charset="0"/>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Garamond" panose="02020404030301010803" pitchFamily="18" charset="0"/>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24800" y="1234800"/>
            <a:ext cx="8280000"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b" anchorCtr="0" compatLnSpc="1">
            <a:prstTxWarp prst="textNoShape">
              <a:avLst/>
            </a:prstTxWarp>
          </a:bodyPr>
          <a:lstStyle/>
          <a:p>
            <a:pPr lvl="0"/>
            <a:r>
              <a:rPr lang="en-GB" altLang="en-US" dirty="0"/>
              <a:t>Click to edit Master title style</a:t>
            </a:r>
          </a:p>
        </p:txBody>
      </p:sp>
      <p:sp>
        <p:nvSpPr>
          <p:cNvPr id="1027" name="Rectangle 3"/>
          <p:cNvSpPr>
            <a:spLocks noGrp="1" noChangeArrowheads="1"/>
          </p:cNvSpPr>
          <p:nvPr>
            <p:ph type="body" idx="1"/>
          </p:nvPr>
        </p:nvSpPr>
        <p:spPr bwMode="auto">
          <a:xfrm>
            <a:off x="424800" y="2214000"/>
            <a:ext cx="8280000" cy="396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pic>
        <p:nvPicPr>
          <p:cNvPr id="8" name="Picture 7">
            <a:extLst>
              <a:ext uri="{FF2B5EF4-FFF2-40B4-BE49-F238E27FC236}">
                <a16:creationId xmlns:a16="http://schemas.microsoft.com/office/drawing/2014/main" id="{CFA30043-4DE6-22CE-7C69-57DFB91D072B}"/>
              </a:ext>
            </a:extLst>
          </p:cNvPr>
          <p:cNvPicPr>
            <a:picLocks noChangeAspect="1"/>
          </p:cNvPicPr>
          <p:nvPr userDrawn="1"/>
        </p:nvPicPr>
        <p:blipFill>
          <a:blip r:embed="rId35" cstate="print">
            <a:extLst>
              <a:ext uri="{28A0092B-C50C-407E-A947-70E740481C1C}">
                <a14:useLocalDpi xmlns:a14="http://schemas.microsoft.com/office/drawing/2010/main" val="0"/>
              </a:ext>
            </a:extLst>
          </a:blip>
          <a:srcRect/>
          <a:stretch/>
        </p:blipFill>
        <p:spPr>
          <a:xfrm>
            <a:off x="8077200" y="356659"/>
            <a:ext cx="794742" cy="1059656"/>
          </a:xfrm>
          <a:prstGeom prst="rect">
            <a:avLst/>
          </a:prstGeom>
        </p:spPr>
      </p:pic>
    </p:spTree>
    <p:extLst>
      <p:ext uri="{BB962C8B-B14F-4D97-AF65-F5344CB8AC3E}">
        <p14:creationId xmlns:p14="http://schemas.microsoft.com/office/powerpoint/2010/main" val="14766215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 id="2147483697" r:id="rId25"/>
    <p:sldLayoutId id="2147483698" r:id="rId26"/>
    <p:sldLayoutId id="2147483699" r:id="rId27"/>
    <p:sldLayoutId id="2147483700" r:id="rId28"/>
    <p:sldLayoutId id="2147483701" r:id="rId29"/>
    <p:sldLayoutId id="2147483702" r:id="rId30"/>
    <p:sldLayoutId id="2147483703" r:id="rId31"/>
    <p:sldLayoutId id="2147483704" r:id="rId32"/>
    <p:sldLayoutId id="2147483705" r:id="rId33"/>
  </p:sldLayoutIdLst>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27">
                                            <p:txEl>
                                              <p:pRg st="0" end="0"/>
                                            </p:txEl>
                                          </p:spTgt>
                                        </p:tgtEl>
                                        <p:attrNameLst>
                                          <p:attrName>style.visibility</p:attrName>
                                        </p:attrNameLst>
                                      </p:cBhvr>
                                      <p:to>
                                        <p:strVal val="visible"/>
                                      </p:to>
                                    </p:set>
                                    <p:animEffect transition="in" filter="fade">
                                      <p:cBhvr>
                                        <p:cTn id="12" dur="1000"/>
                                        <p:tgtEl>
                                          <p:spTgt spid="102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27">
                                            <p:txEl>
                                              <p:pRg st="1" end="1"/>
                                            </p:txEl>
                                          </p:spTgt>
                                        </p:tgtEl>
                                        <p:attrNameLst>
                                          <p:attrName>style.visibility</p:attrName>
                                        </p:attrNameLst>
                                      </p:cBhvr>
                                      <p:to>
                                        <p:strVal val="visible"/>
                                      </p:to>
                                    </p:set>
                                    <p:animEffect transition="in" filter="fade">
                                      <p:cBhvr>
                                        <p:cTn id="17" dur="1000"/>
                                        <p:tgtEl>
                                          <p:spTgt spid="102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bldLvl="5">
        <p:tmplLst>
          <p:tmpl lvl="1">
            <p:tnLst>
              <p:par>
                <p:cTn presetID="10"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fade">
                      <p:cBhvr>
                        <p:cTn dur="1000"/>
                        <p:tgtEl>
                          <p:spTgt spid="1027"/>
                        </p:tgtEl>
                      </p:cBhvr>
                    </p:animEffect>
                  </p:childTnLst>
                </p:cTn>
              </p:par>
            </p:tnLst>
          </p:tmpl>
          <p:tmpl lvl="2">
            <p:tnLst>
              <p:par>
                <p:cTn presetID="10"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fade">
                      <p:cBhvr>
                        <p:cTn dur="1000"/>
                        <p:tgtEl>
                          <p:spTgt spid="1027"/>
                        </p:tgtEl>
                      </p:cBhvr>
                    </p:animEffect>
                  </p:childTnLst>
                </p:cTn>
              </p:par>
            </p:tnLst>
          </p:tmpl>
          <p:tmpl lvl="3">
            <p:tnLst>
              <p:par>
                <p:cTn presetID="10"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fade">
                      <p:cBhvr>
                        <p:cTn dur="1000"/>
                        <p:tgtEl>
                          <p:spTgt spid="1027"/>
                        </p:tgtEl>
                      </p:cBhvr>
                    </p:animEffect>
                  </p:childTnLst>
                </p:cTn>
              </p:par>
            </p:tnLst>
          </p:tmpl>
          <p:tmpl lvl="4">
            <p:tnLst>
              <p:par>
                <p:cTn presetID="10"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fade">
                      <p:cBhvr>
                        <p:cTn dur="1000"/>
                        <p:tgtEl>
                          <p:spTgt spid="1027"/>
                        </p:tgtEl>
                      </p:cBhvr>
                    </p:animEffect>
                  </p:childTnLst>
                </p:cTn>
              </p:par>
            </p:tnLst>
          </p:tmpl>
          <p:tmpl lvl="5">
            <p:tnLst>
              <p:par>
                <p:cTn presetID="10"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fade">
                      <p:cBhvr>
                        <p:cTn dur="1000"/>
                        <p:tgtEl>
                          <p:spTgt spid="1027"/>
                        </p:tgtEl>
                      </p:cBhvr>
                    </p:animEffect>
                  </p:childTnLst>
                </p:cTn>
              </p:par>
            </p:tnLst>
          </p:tmpl>
        </p:tmplLst>
      </p:bldP>
    </p:bldLst>
  </p:timing>
  <p:hf sldNum="0" hdr="0" ftr="0" dt="0"/>
  <p:txStyles>
    <p:titleStyle>
      <a:lvl1pPr algn="l" rtl="0" eaLnBrk="1" fontAlgn="base" hangingPunct="1">
        <a:spcBef>
          <a:spcPct val="0"/>
        </a:spcBef>
        <a:spcAft>
          <a:spcPct val="0"/>
        </a:spcAft>
        <a:defRPr sz="3200" b="0" i="0" cap="none" baseline="0">
          <a:solidFill>
            <a:schemeClr val="accent1"/>
          </a:solidFill>
          <a:latin typeface="Garamond" panose="02020404030301010803" pitchFamily="18" charset="0"/>
          <a:ea typeface="+mj-ea"/>
          <a:cs typeface="Open Sans Regular" charset="0"/>
        </a:defRPr>
      </a:lvl1pPr>
      <a:lvl2pPr algn="l" rtl="0" eaLnBrk="1" fontAlgn="base" hangingPunct="1">
        <a:spcBef>
          <a:spcPct val="0"/>
        </a:spcBef>
        <a:spcAft>
          <a:spcPct val="0"/>
        </a:spcAft>
        <a:defRPr sz="3600">
          <a:solidFill>
            <a:schemeClr val="tx2"/>
          </a:solidFill>
          <a:latin typeface="+mn-lt"/>
        </a:defRPr>
      </a:lvl2pPr>
      <a:lvl3pPr algn="l" rtl="0" eaLnBrk="1" fontAlgn="base" hangingPunct="1">
        <a:spcBef>
          <a:spcPct val="0"/>
        </a:spcBef>
        <a:spcAft>
          <a:spcPct val="0"/>
        </a:spcAft>
        <a:defRPr sz="3600">
          <a:solidFill>
            <a:schemeClr val="tx2"/>
          </a:solidFill>
          <a:latin typeface="+mn-lt"/>
        </a:defRPr>
      </a:lvl3pPr>
      <a:lvl4pPr algn="l" rtl="0" eaLnBrk="1" fontAlgn="base" hangingPunct="1">
        <a:spcBef>
          <a:spcPct val="0"/>
        </a:spcBef>
        <a:spcAft>
          <a:spcPct val="0"/>
        </a:spcAft>
        <a:defRPr sz="3600">
          <a:solidFill>
            <a:schemeClr val="tx2"/>
          </a:solidFill>
          <a:latin typeface="+mn-lt"/>
        </a:defRPr>
      </a:lvl4pPr>
      <a:lvl5pPr algn="l" rtl="0" eaLnBrk="1" fontAlgn="base" hangingPunct="1">
        <a:spcBef>
          <a:spcPct val="0"/>
        </a:spcBef>
        <a:spcAft>
          <a:spcPct val="0"/>
        </a:spcAft>
        <a:defRPr sz="3600">
          <a:solidFill>
            <a:schemeClr val="tx2"/>
          </a:solidFill>
          <a:latin typeface="+mn-lt"/>
        </a:defRPr>
      </a:lvl5pPr>
      <a:lvl6pPr marL="457200" algn="l" rtl="0" eaLnBrk="1" fontAlgn="base" hangingPunct="1">
        <a:spcBef>
          <a:spcPct val="0"/>
        </a:spcBef>
        <a:spcAft>
          <a:spcPct val="0"/>
        </a:spcAft>
        <a:defRPr sz="3600">
          <a:solidFill>
            <a:schemeClr val="tx2"/>
          </a:solidFill>
          <a:latin typeface="+mn-lt"/>
        </a:defRPr>
      </a:lvl6pPr>
      <a:lvl7pPr marL="914400" algn="l" rtl="0" eaLnBrk="1" fontAlgn="base" hangingPunct="1">
        <a:spcBef>
          <a:spcPct val="0"/>
        </a:spcBef>
        <a:spcAft>
          <a:spcPct val="0"/>
        </a:spcAft>
        <a:defRPr sz="3600">
          <a:solidFill>
            <a:schemeClr val="tx2"/>
          </a:solidFill>
          <a:latin typeface="+mn-lt"/>
        </a:defRPr>
      </a:lvl7pPr>
      <a:lvl8pPr marL="1371600" algn="l" rtl="0" eaLnBrk="1" fontAlgn="base" hangingPunct="1">
        <a:spcBef>
          <a:spcPct val="0"/>
        </a:spcBef>
        <a:spcAft>
          <a:spcPct val="0"/>
        </a:spcAft>
        <a:defRPr sz="3600">
          <a:solidFill>
            <a:schemeClr val="tx2"/>
          </a:solidFill>
          <a:latin typeface="+mn-lt"/>
        </a:defRPr>
      </a:lvl8pPr>
      <a:lvl9pPr marL="1828800" algn="l" rtl="0" eaLnBrk="1" fontAlgn="base" hangingPunct="1">
        <a:spcBef>
          <a:spcPct val="0"/>
        </a:spcBef>
        <a:spcAft>
          <a:spcPct val="0"/>
        </a:spcAft>
        <a:defRPr sz="3600">
          <a:solidFill>
            <a:schemeClr val="tx2"/>
          </a:solidFill>
          <a:latin typeface="+mn-lt"/>
        </a:defRPr>
      </a:lvl9pPr>
    </p:titleStyle>
    <p:bodyStyle>
      <a:lvl1pPr marL="180000" marR="0" indent="-180000" algn="l" defTabSz="914400" rtl="0" eaLnBrk="1" fontAlgn="base" latinLnBrk="0" hangingPunct="1">
        <a:lnSpc>
          <a:spcPct val="100000"/>
        </a:lnSpc>
        <a:spcBef>
          <a:spcPct val="20000"/>
        </a:spcBef>
        <a:spcAft>
          <a:spcPct val="0"/>
        </a:spcAft>
        <a:buClr>
          <a:srgbClr val="862633"/>
        </a:buClr>
        <a:buSzTx/>
        <a:buFont typeface="Arial" charset="0"/>
        <a:buChar char="•"/>
        <a:tabLst/>
        <a:defRPr sz="1800" b="0" i="0" baseline="0">
          <a:solidFill>
            <a:schemeClr val="tx2"/>
          </a:solidFill>
          <a:latin typeface="Garamond" panose="02020404030301010803" pitchFamily="18" charset="0"/>
          <a:ea typeface="+mn-ea"/>
          <a:cs typeface="Open Sans Regular" charset="0"/>
        </a:defRPr>
      </a:lvl1pPr>
      <a:lvl2pPr marL="540000" marR="0" indent="-180000" algn="l" defTabSz="914400" rtl="0" eaLnBrk="1" fontAlgn="base" latinLnBrk="0" hangingPunct="1">
        <a:lnSpc>
          <a:spcPct val="100000"/>
        </a:lnSpc>
        <a:spcBef>
          <a:spcPct val="20000"/>
        </a:spcBef>
        <a:spcAft>
          <a:spcPct val="0"/>
        </a:spcAft>
        <a:buClr>
          <a:srgbClr val="63656A"/>
        </a:buClr>
        <a:buSzTx/>
        <a:buFont typeface="Effra" panose="020B0603020203020204" pitchFamily="34" charset="0"/>
        <a:buChar char="•"/>
        <a:tabLst/>
        <a:defRPr sz="1800" b="0" i="0" baseline="0">
          <a:solidFill>
            <a:schemeClr val="tx2"/>
          </a:solidFill>
          <a:latin typeface="Garamond" panose="02020404030301010803" pitchFamily="18" charset="0"/>
          <a:cs typeface="Open Sans Regular" charset="0"/>
        </a:defRPr>
      </a:lvl2pPr>
      <a:lvl3pPr marL="900000" marR="0" indent="-180000" algn="l" defTabSz="914400" rtl="0" eaLnBrk="1" fontAlgn="base" latinLnBrk="0" hangingPunct="1">
        <a:lnSpc>
          <a:spcPct val="100000"/>
        </a:lnSpc>
        <a:spcBef>
          <a:spcPct val="20000"/>
        </a:spcBef>
        <a:spcAft>
          <a:spcPct val="0"/>
        </a:spcAft>
        <a:buClrTx/>
        <a:buSzTx/>
        <a:buFont typeface="Effra" panose="020B0603020203020204" pitchFamily="34" charset="0"/>
        <a:buChar char="•"/>
        <a:tabLst/>
        <a:defRPr sz="1800" b="0" i="0" baseline="0">
          <a:solidFill>
            <a:schemeClr val="tx2"/>
          </a:solidFill>
          <a:latin typeface="Garamond" panose="02020404030301010803" pitchFamily="18" charset="0"/>
          <a:cs typeface="Open Sans Regular" charset="0"/>
        </a:defRPr>
      </a:lvl3pPr>
      <a:lvl4pPr marL="1260000" marR="0" indent="-180000" algn="l" defTabSz="914400" rtl="0" eaLnBrk="1" fontAlgn="base" latinLnBrk="0" hangingPunct="1">
        <a:lnSpc>
          <a:spcPct val="100000"/>
        </a:lnSpc>
        <a:spcBef>
          <a:spcPct val="20000"/>
        </a:spcBef>
        <a:spcAft>
          <a:spcPct val="0"/>
        </a:spcAft>
        <a:buClrTx/>
        <a:buSzTx/>
        <a:buFont typeface="Effra" panose="020B0603020203020204" pitchFamily="34" charset="0"/>
        <a:buChar char="&gt;"/>
        <a:tabLst/>
        <a:defRPr sz="1800" b="0" i="0" baseline="0">
          <a:solidFill>
            <a:schemeClr val="tx2"/>
          </a:solidFill>
          <a:latin typeface="Garamond" panose="02020404030301010803" pitchFamily="18" charset="0"/>
          <a:cs typeface="Open Sans Regular" charset="0"/>
        </a:defRPr>
      </a:lvl4pPr>
      <a:lvl5pPr marL="1620000" marR="0" indent="-180000" algn="l" defTabSz="914400" rtl="0" eaLnBrk="1" fontAlgn="base" latinLnBrk="0" hangingPunct="1">
        <a:lnSpc>
          <a:spcPct val="100000"/>
        </a:lnSpc>
        <a:spcBef>
          <a:spcPct val="20000"/>
        </a:spcBef>
        <a:spcAft>
          <a:spcPct val="0"/>
        </a:spcAft>
        <a:buClrTx/>
        <a:buSzTx/>
        <a:buFont typeface="Effra" panose="020B0603020203020204" pitchFamily="34" charset="0"/>
        <a:buChar char="-"/>
        <a:tabLst/>
        <a:defRPr sz="1800" b="0" i="0" baseline="0">
          <a:solidFill>
            <a:schemeClr val="tx2"/>
          </a:solidFill>
          <a:latin typeface="Garamond" panose="02020404030301010803" pitchFamily="18" charset="0"/>
          <a:cs typeface="Open Sans Regular" charset="0"/>
        </a:defRPr>
      </a:lvl5pPr>
      <a:lvl6pPr marL="2514600" indent="-228600" algn="l" rtl="0" eaLnBrk="1" fontAlgn="base" hangingPunct="1">
        <a:lnSpc>
          <a:spcPct val="110000"/>
        </a:lnSpc>
        <a:spcBef>
          <a:spcPct val="10000"/>
        </a:spcBef>
        <a:spcAft>
          <a:spcPct val="0"/>
        </a:spcAft>
        <a:buClr>
          <a:schemeClr val="tx2"/>
        </a:buClr>
        <a:buFont typeface="Effra" pitchFamily="2" charset="0"/>
        <a:buChar char="»"/>
        <a:defRPr sz="2000">
          <a:solidFill>
            <a:schemeClr val="tx1"/>
          </a:solidFill>
          <a:latin typeface="+mn-lt"/>
        </a:defRPr>
      </a:lvl6pPr>
      <a:lvl7pPr marL="2971800" indent="-228600" algn="l" rtl="0" eaLnBrk="1" fontAlgn="base" hangingPunct="1">
        <a:lnSpc>
          <a:spcPct val="110000"/>
        </a:lnSpc>
        <a:spcBef>
          <a:spcPct val="10000"/>
        </a:spcBef>
        <a:spcAft>
          <a:spcPct val="0"/>
        </a:spcAft>
        <a:buClr>
          <a:schemeClr val="tx2"/>
        </a:buClr>
        <a:buFont typeface="Effra" pitchFamily="2" charset="0"/>
        <a:buChar char="»"/>
        <a:defRPr sz="2000">
          <a:solidFill>
            <a:schemeClr val="tx1"/>
          </a:solidFill>
          <a:latin typeface="+mn-lt"/>
        </a:defRPr>
      </a:lvl7pPr>
      <a:lvl8pPr marL="3429000" indent="-228600" algn="l" rtl="0" eaLnBrk="1" fontAlgn="base" hangingPunct="1">
        <a:lnSpc>
          <a:spcPct val="110000"/>
        </a:lnSpc>
        <a:spcBef>
          <a:spcPct val="10000"/>
        </a:spcBef>
        <a:spcAft>
          <a:spcPct val="0"/>
        </a:spcAft>
        <a:buClr>
          <a:schemeClr val="tx2"/>
        </a:buClr>
        <a:buFont typeface="Effra" pitchFamily="2" charset="0"/>
        <a:buChar char="»"/>
        <a:defRPr sz="2000">
          <a:solidFill>
            <a:schemeClr val="tx1"/>
          </a:solidFill>
          <a:latin typeface="+mn-lt"/>
        </a:defRPr>
      </a:lvl8pPr>
      <a:lvl9pPr marL="3886200" indent="-228600" algn="l" rtl="0" eaLnBrk="1" fontAlgn="base" hangingPunct="1">
        <a:lnSpc>
          <a:spcPct val="110000"/>
        </a:lnSpc>
        <a:spcBef>
          <a:spcPct val="10000"/>
        </a:spcBef>
        <a:spcAft>
          <a:spcPct val="0"/>
        </a:spcAft>
        <a:buClr>
          <a:schemeClr val="tx2"/>
        </a:buClr>
        <a:buFont typeface="Effra" pitchFamily="2"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sixthformdmissions@reading-school.co.uk" TargetMode="Externa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hyperlink" Target="https://www.reading-school.co.uk/admissions/year-12-entry" TargetMode="External"/><Relationship Id="rId2" Type="http://schemas.openxmlformats.org/officeDocument/2006/relationships/hyperlink" Target="mailto:dwhitehorn@reading-school.co.uk" TargetMode="Externa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4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alloyd@reading-school.co.uk" TargetMode="Externa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091825"/>
      </p:ext>
    </p:extLst>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4834508"/>
            <a:ext cx="9144000" cy="914400"/>
          </a:xfrm>
        </p:spPr>
        <p:txBody>
          <a:bodyPr/>
          <a:lstStyle/>
          <a:p>
            <a:pPr algn="ctr"/>
            <a:r>
              <a:rPr lang="en-GB" sz="6600" dirty="0"/>
              <a:t>READING SCHOOL</a:t>
            </a:r>
            <a:br>
              <a:rPr lang="en-GB" sz="6600" dirty="0"/>
            </a:br>
            <a:br>
              <a:rPr lang="en-GB" sz="6600" dirty="0"/>
            </a:br>
            <a:r>
              <a:rPr lang="en-GB" sz="4800" dirty="0"/>
              <a:t>Applications to Sixth Form</a:t>
            </a:r>
            <a:br>
              <a:rPr lang="en-GB" sz="4800" dirty="0"/>
            </a:br>
            <a:br>
              <a:rPr lang="en-GB" sz="4800" dirty="0"/>
            </a:br>
            <a:r>
              <a:rPr lang="en-GB" sz="2800" dirty="0"/>
              <a:t>This PowerPoint will be shared via email</a:t>
            </a:r>
            <a:br>
              <a:rPr lang="en-GB" sz="4800" dirty="0"/>
            </a:br>
            <a:endParaRPr lang="en-GB" sz="2000" dirty="0"/>
          </a:p>
        </p:txBody>
      </p:sp>
      <p:pic>
        <p:nvPicPr>
          <p:cNvPr id="7" name="Picture 6">
            <a:extLst>
              <a:ext uri="{FF2B5EF4-FFF2-40B4-BE49-F238E27FC236}">
                <a16:creationId xmlns:a16="http://schemas.microsoft.com/office/drawing/2014/main" id="{6BFB5716-8DC5-47DB-94AF-90722E1172D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
        <p:nvSpPr>
          <p:cNvPr id="3" name="Rectangle 1">
            <a:extLst>
              <a:ext uri="{FF2B5EF4-FFF2-40B4-BE49-F238E27FC236}">
                <a16:creationId xmlns:a16="http://schemas.microsoft.com/office/drawing/2014/main" id="{94540602-9AE8-E73C-9E56-06A666689D06}"/>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rgbClr val="1C2E54"/>
                </a:solidFill>
                <a:effectLst/>
                <a:latin typeface="Calibri" panose="020F0502020204030204" pitchFamily="34" charset="0"/>
                <a:cs typeface="Calibri" panose="020F0502020204030204" pitchFamily="34" charset="0"/>
              </a:rPr>
              <a:t>Sixth Form and Boarding Administrator</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16724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36712"/>
            <a:ext cx="9144000" cy="5373216"/>
          </a:xfrm>
        </p:spPr>
        <p:txBody>
          <a:bodyPr/>
          <a:lstStyle/>
          <a:p>
            <a:pPr algn="ctr"/>
            <a:r>
              <a:rPr lang="en-GB" sz="3200" dirty="0">
                <a:latin typeface="Garamond"/>
              </a:rPr>
              <a:t> 1. Why Reading School Sixth Form?</a:t>
            </a:r>
            <a:br>
              <a:rPr lang="en-GB" sz="3200" dirty="0"/>
            </a:br>
            <a:br>
              <a:rPr lang="en-GB" sz="3200" dirty="0"/>
            </a:br>
            <a:r>
              <a:rPr lang="en-GB" sz="3200" dirty="0">
                <a:latin typeface="Garamond"/>
              </a:rPr>
              <a:t>2. How do I get in?</a:t>
            </a:r>
            <a:br>
              <a:rPr lang="en-GB" sz="3200" dirty="0"/>
            </a:br>
            <a:br>
              <a:rPr lang="en-GB" sz="3200" dirty="0"/>
            </a:br>
            <a:r>
              <a:rPr lang="en-GB" sz="3200" dirty="0">
                <a:latin typeface="Garamond"/>
              </a:rPr>
              <a:t>3. Which subjects should I choose?</a:t>
            </a:r>
            <a:br>
              <a:rPr lang="en-GB" sz="3200" dirty="0"/>
            </a:br>
            <a:br>
              <a:rPr lang="en-GB" sz="3200" dirty="0"/>
            </a:br>
            <a:r>
              <a:rPr lang="en-GB" sz="3200" dirty="0">
                <a:latin typeface="Garamond"/>
              </a:rPr>
              <a:t>4. What about university and my career?</a:t>
            </a:r>
            <a:br>
              <a:rPr lang="en-GB" sz="3200" dirty="0"/>
            </a:br>
            <a:br>
              <a:rPr lang="en-GB" sz="3200" dirty="0"/>
            </a:br>
            <a:r>
              <a:rPr lang="en-GB" sz="3200" dirty="0">
                <a:latin typeface="Garamond"/>
              </a:rPr>
              <a:t>5. What is Sixth Form life really like?</a:t>
            </a:r>
            <a:br>
              <a:rPr lang="en-GB" sz="3200" dirty="0"/>
            </a:br>
            <a:br>
              <a:rPr lang="en-GB" sz="3200" dirty="0"/>
            </a:br>
            <a:r>
              <a:rPr lang="en-GB" sz="3200" dirty="0">
                <a:latin typeface="Garamond"/>
              </a:rPr>
              <a:t>6. Questions</a:t>
            </a:r>
          </a:p>
        </p:txBody>
      </p:sp>
    </p:spTree>
    <p:extLst>
      <p:ext uri="{BB962C8B-B14F-4D97-AF65-F5344CB8AC3E}">
        <p14:creationId xmlns:p14="http://schemas.microsoft.com/office/powerpoint/2010/main" val="9891764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99592" y="3149352"/>
            <a:ext cx="7543800" cy="914400"/>
          </a:xfrm>
        </p:spPr>
        <p:txBody>
          <a:bodyPr/>
          <a:lstStyle/>
          <a:p>
            <a:pPr algn="ctr"/>
            <a:r>
              <a:rPr lang="en-GB" sz="5400" dirty="0"/>
              <a:t>1. Why Reading School Sixth Form?</a:t>
            </a:r>
            <a:endParaRPr lang="en-GB" dirty="0"/>
          </a:p>
        </p:txBody>
      </p:sp>
      <p:pic>
        <p:nvPicPr>
          <p:cNvPr id="3" name="Picture 2">
            <a:extLst>
              <a:ext uri="{FF2B5EF4-FFF2-40B4-BE49-F238E27FC236}">
                <a16:creationId xmlns:a16="http://schemas.microsoft.com/office/drawing/2014/main" id="{8ABF1EA3-2339-4352-97CE-A9F534465B9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20647813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E1BD80F-57F7-4B6B-9CB7-279A44FC64EB}"/>
              </a:ext>
            </a:extLst>
          </p:cNvPr>
          <p:cNvSpPr>
            <a:spLocks noGrp="1"/>
          </p:cNvSpPr>
          <p:nvPr>
            <p:ph idx="1"/>
          </p:nvPr>
        </p:nvSpPr>
        <p:spPr/>
        <p:txBody>
          <a:bodyPr/>
          <a:lstStyle/>
          <a:p>
            <a:endParaRPr lang="en-US"/>
          </a:p>
        </p:txBody>
      </p:sp>
      <p:sp>
        <p:nvSpPr>
          <p:cNvPr id="3" name="Title 2">
            <a:extLst>
              <a:ext uri="{FF2B5EF4-FFF2-40B4-BE49-F238E27FC236}">
                <a16:creationId xmlns:a16="http://schemas.microsoft.com/office/drawing/2014/main" id="{C97E9110-53CC-4150-A5F4-8C4FE2A53D98}"/>
              </a:ext>
            </a:extLst>
          </p:cNvPr>
          <p:cNvSpPr>
            <a:spLocks noGrp="1"/>
          </p:cNvSpPr>
          <p:nvPr>
            <p:ph type="title"/>
          </p:nvPr>
        </p:nvSpPr>
        <p:spPr/>
        <p:txBody>
          <a:bodyPr/>
          <a:lstStyle/>
          <a:p>
            <a:endParaRPr lang="en-US"/>
          </a:p>
        </p:txBody>
      </p:sp>
      <p:pic>
        <p:nvPicPr>
          <p:cNvPr id="6" name="Picture Placeholder 5">
            <a:extLst>
              <a:ext uri="{FF2B5EF4-FFF2-40B4-BE49-F238E27FC236}">
                <a16:creationId xmlns:a16="http://schemas.microsoft.com/office/drawing/2014/main" id="{729FE591-39A5-4815-999A-B74D07CCF66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 t="6311" r="291" b="6311"/>
          <a:stretch/>
        </p:blipFill>
        <p:spPr>
          <a:xfrm>
            <a:off x="0" y="-2"/>
            <a:ext cx="9334500" cy="7845532"/>
          </a:xfrm>
          <a:prstGeom prst="rect">
            <a:avLst/>
          </a:prstGeom>
        </p:spPr>
      </p:pic>
    </p:spTree>
    <p:extLst>
      <p:ext uri="{BB962C8B-B14F-4D97-AF65-F5344CB8AC3E}">
        <p14:creationId xmlns:p14="http://schemas.microsoft.com/office/powerpoint/2010/main" val="11679855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pic>
        <p:nvPicPr>
          <p:cNvPr id="4" name="Picture 2" descr="Image">
            <a:extLst>
              <a:ext uri="{FF2B5EF4-FFF2-40B4-BE49-F238E27FC236}">
                <a16:creationId xmlns:a16="http://schemas.microsoft.com/office/drawing/2014/main" id="{58C091D1-8284-445E-8343-809D5A8836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8840" y="728700"/>
            <a:ext cx="5400600" cy="54006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0FA9CE50-2BEE-4835-BF8F-F18C51F4435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33901881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2"/>
          <p:cNvSpPr/>
          <p:nvPr/>
        </p:nvSpPr>
        <p:spPr>
          <a:xfrm>
            <a:off x="21000" y="0"/>
            <a:ext cx="9144160" cy="6858000"/>
          </a:xfrm>
          <a:prstGeom prst="rect">
            <a:avLst/>
          </a:prstGeom>
          <a:solidFill>
            <a:srgbClr val="1C3053"/>
          </a:solidFill>
          <a:ln>
            <a:noFill/>
          </a:ln>
        </p:spPr>
        <p:txBody>
          <a:bodyPr spcFirstLastPara="1" wrap="square" lIns="39084" tIns="39084" rIns="39084" bIns="39084" anchor="ctr" anchorCtr="0">
            <a:noAutofit/>
          </a:bodyPr>
          <a:lstStyle/>
          <a:p>
            <a:pPr>
              <a:buClr>
                <a:srgbClr val="000000"/>
              </a:buClr>
              <a:buSzPts val="1800"/>
            </a:pPr>
            <a:endParaRPr sz="1539">
              <a:solidFill>
                <a:srgbClr val="000000"/>
              </a:solidFill>
              <a:latin typeface="Calibri"/>
              <a:ea typeface="Calibri"/>
              <a:cs typeface="Calibri"/>
              <a:sym typeface="Calibri"/>
            </a:endParaRPr>
          </a:p>
        </p:txBody>
      </p:sp>
      <p:sp>
        <p:nvSpPr>
          <p:cNvPr id="154" name="Google Shape;154;p22"/>
          <p:cNvSpPr txBox="1"/>
          <p:nvPr/>
        </p:nvSpPr>
        <p:spPr>
          <a:xfrm>
            <a:off x="1991360" y="1688484"/>
            <a:ext cx="8891842" cy="3749460"/>
          </a:xfrm>
          <a:prstGeom prst="rect">
            <a:avLst/>
          </a:prstGeom>
          <a:noFill/>
          <a:ln>
            <a:noFill/>
          </a:ln>
        </p:spPr>
        <p:txBody>
          <a:bodyPr spcFirstLastPara="1" wrap="square" lIns="39084" tIns="39084" rIns="39084" bIns="39084" anchor="t" anchorCtr="0">
            <a:noAutofit/>
          </a:bodyPr>
          <a:lstStyle/>
          <a:p>
            <a:pPr algn="just"/>
            <a:r>
              <a:rPr lang="en-US" sz="2800" b="1" dirty="0">
                <a:solidFill>
                  <a:srgbClr val="FFFFFF"/>
                </a:solidFill>
                <a:latin typeface="Roboto"/>
                <a:ea typeface="Roboto"/>
                <a:cs typeface="Roboto"/>
                <a:sym typeface="Roboto"/>
              </a:rPr>
              <a:t>It’s all about the A, B, C.</a:t>
            </a:r>
          </a:p>
          <a:p>
            <a:pPr algn="just"/>
            <a:endParaRPr lang="en-US" sz="2800" b="1" dirty="0">
              <a:solidFill>
                <a:srgbClr val="FFFFFF"/>
              </a:solidFill>
              <a:latin typeface="Roboto"/>
              <a:ea typeface="Roboto"/>
              <a:cs typeface="Roboto"/>
              <a:sym typeface="Roboto"/>
            </a:endParaRPr>
          </a:p>
          <a:p>
            <a:pPr algn="just"/>
            <a:r>
              <a:rPr lang="en-US" sz="2800" b="1" dirty="0">
                <a:solidFill>
                  <a:srgbClr val="FFFFFF"/>
                </a:solidFill>
                <a:latin typeface="Roboto"/>
                <a:ea typeface="Roboto"/>
                <a:cs typeface="Roboto"/>
                <a:sym typeface="Roboto"/>
              </a:rPr>
              <a:t>A – Academic Excellence</a:t>
            </a:r>
          </a:p>
          <a:p>
            <a:pPr algn="just"/>
            <a:endParaRPr lang="en-US" sz="2800" b="1" dirty="0">
              <a:solidFill>
                <a:srgbClr val="FFFFFF"/>
              </a:solidFill>
              <a:latin typeface="Roboto"/>
              <a:ea typeface="Roboto"/>
              <a:cs typeface="Roboto"/>
              <a:sym typeface="Roboto"/>
            </a:endParaRPr>
          </a:p>
          <a:p>
            <a:pPr algn="just"/>
            <a:r>
              <a:rPr lang="en-US" sz="2800" b="1" dirty="0">
                <a:solidFill>
                  <a:srgbClr val="FFFFFF"/>
                </a:solidFill>
                <a:latin typeface="Roboto"/>
                <a:ea typeface="Roboto"/>
                <a:cs typeface="Roboto"/>
                <a:sym typeface="Roboto"/>
              </a:rPr>
              <a:t>B – Belonging</a:t>
            </a:r>
          </a:p>
          <a:p>
            <a:pPr algn="just"/>
            <a:endParaRPr lang="en-US" sz="2800" b="1" dirty="0">
              <a:solidFill>
                <a:srgbClr val="FFFFFF"/>
              </a:solidFill>
              <a:latin typeface="Roboto"/>
              <a:ea typeface="Roboto"/>
              <a:cs typeface="Roboto"/>
              <a:sym typeface="Roboto"/>
            </a:endParaRPr>
          </a:p>
          <a:p>
            <a:pPr algn="just"/>
            <a:r>
              <a:rPr lang="en-US" sz="2800" b="1" dirty="0">
                <a:solidFill>
                  <a:srgbClr val="FFFFFF"/>
                </a:solidFill>
                <a:latin typeface="Roboto"/>
                <a:ea typeface="Roboto"/>
                <a:cs typeface="Roboto"/>
                <a:sym typeface="Roboto"/>
              </a:rPr>
              <a:t>C - Character</a:t>
            </a:r>
          </a:p>
        </p:txBody>
      </p:sp>
      <p:pic>
        <p:nvPicPr>
          <p:cNvPr id="2" name="Picture 1">
            <a:extLst>
              <a:ext uri="{FF2B5EF4-FFF2-40B4-BE49-F238E27FC236}">
                <a16:creationId xmlns:a16="http://schemas.microsoft.com/office/drawing/2014/main" id="{30EC22C7-091F-E23E-2B15-05621AD47D3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1452932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99592" y="2996952"/>
            <a:ext cx="7543800" cy="914400"/>
          </a:xfrm>
        </p:spPr>
        <p:txBody>
          <a:bodyPr/>
          <a:lstStyle/>
          <a:p>
            <a:pPr algn="ctr"/>
            <a:r>
              <a:rPr lang="en-GB" sz="5400" dirty="0"/>
              <a:t>2. How do students apply?</a:t>
            </a:r>
            <a:endParaRPr lang="en-GB" dirty="0"/>
          </a:p>
        </p:txBody>
      </p:sp>
      <p:pic>
        <p:nvPicPr>
          <p:cNvPr id="3" name="Picture 2">
            <a:extLst>
              <a:ext uri="{FF2B5EF4-FFF2-40B4-BE49-F238E27FC236}">
                <a16:creationId xmlns:a16="http://schemas.microsoft.com/office/drawing/2014/main" id="{9FFC0574-4FA9-422B-A21A-DA49867FE6C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12124122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913063"/>
            <a:ext cx="9144000" cy="6156960"/>
          </a:xfrm>
        </p:spPr>
        <p:txBody>
          <a:bodyPr/>
          <a:lstStyle/>
          <a:p>
            <a:pPr algn="ctr"/>
            <a:r>
              <a:rPr lang="en-GB" sz="2800" dirty="0">
                <a:latin typeface="Aptos" panose="020B0004020202020204" pitchFamily="34" charset="0"/>
              </a:rPr>
              <a:t>Entry requirements of 56 points or more from best 8 qualifications and a minimum of grade 5s in English and Maths. For Looked After Students/those in receipt of the Pupil Premium a minimum of 54 points from best 8.</a:t>
            </a:r>
            <a:br>
              <a:rPr lang="en-GB" sz="2800" dirty="0">
                <a:latin typeface="Aptos" panose="020B0004020202020204" pitchFamily="34" charset="0"/>
              </a:rPr>
            </a:br>
            <a:br>
              <a:rPr lang="en-US" sz="2800" dirty="0">
                <a:latin typeface="Aptos" panose="020B0004020202020204" pitchFamily="34" charset="0"/>
              </a:rPr>
            </a:br>
            <a:r>
              <a:rPr lang="en-US" sz="2800" dirty="0">
                <a:latin typeface="Aptos" panose="020B0004020202020204" pitchFamily="34" charset="0"/>
              </a:rPr>
              <a:t>Complete online form which went live on 1/12/25 and has a deadline of midday 30/1/26</a:t>
            </a:r>
            <a:br>
              <a:rPr lang="en-GB" sz="2800" dirty="0">
                <a:latin typeface="Aptos" panose="020B0004020202020204" pitchFamily="34" charset="0"/>
              </a:rPr>
            </a:br>
            <a:br>
              <a:rPr lang="en-GB" sz="2800" dirty="0">
                <a:latin typeface="Aptos" panose="020B0004020202020204" pitchFamily="34" charset="0"/>
              </a:rPr>
            </a:br>
            <a:br>
              <a:rPr lang="en-GB" sz="2800" dirty="0">
                <a:latin typeface="Aptos" panose="020B0004020202020204" pitchFamily="34" charset="0"/>
              </a:rPr>
            </a:br>
            <a:r>
              <a:rPr lang="en-GB" sz="2800" dirty="0">
                <a:latin typeface="Aptos" panose="020B0004020202020204" pitchFamily="34" charset="0"/>
              </a:rPr>
              <a:t>Conditional offers will be made to those who have been predicted 56 points or more (applicants are ranked and offered place according to predicted grades), subject to availability in the A-levels selected by applicants. </a:t>
            </a:r>
            <a:br>
              <a:rPr lang="en-GB" sz="2800" dirty="0">
                <a:latin typeface="Aptos" panose="020B0004020202020204" pitchFamily="34" charset="0"/>
              </a:rPr>
            </a:br>
            <a:endParaRPr lang="en-GB" sz="2800" dirty="0">
              <a:latin typeface="Aptos" panose="020B0004020202020204" pitchFamily="34" charset="0"/>
            </a:endParaRPr>
          </a:p>
        </p:txBody>
      </p:sp>
      <p:pic>
        <p:nvPicPr>
          <p:cNvPr id="3" name="Picture 2">
            <a:extLst>
              <a:ext uri="{FF2B5EF4-FFF2-40B4-BE49-F238E27FC236}">
                <a16:creationId xmlns:a16="http://schemas.microsoft.com/office/drawing/2014/main" id="{7D53763E-35DB-42C0-9223-A392BE79EE8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3105990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95536" y="908720"/>
            <a:ext cx="8352928" cy="5040560"/>
          </a:xfrm>
        </p:spPr>
        <p:txBody>
          <a:bodyPr/>
          <a:lstStyle/>
          <a:p>
            <a:pPr algn="ctr"/>
            <a:br>
              <a:rPr lang="en-GB" sz="2400" dirty="0"/>
            </a:br>
            <a:r>
              <a:rPr lang="en-GB" sz="4000" dirty="0"/>
              <a:t>PLEASE NOTE:</a:t>
            </a:r>
            <a:br>
              <a:rPr lang="en-GB" sz="2400" dirty="0"/>
            </a:br>
            <a:r>
              <a:rPr lang="en-GB" sz="2400" b="1" dirty="0"/>
              <a:t>Students</a:t>
            </a:r>
            <a:r>
              <a:rPr lang="en-GB" sz="2400" dirty="0"/>
              <a:t> </a:t>
            </a:r>
            <a:r>
              <a:rPr lang="en-GB" sz="2400" dirty="0">
                <a:latin typeface="Aptos" panose="020B0004020202020204" pitchFamily="34" charset="0"/>
              </a:rPr>
              <a:t>should consider subject entry requirements.</a:t>
            </a:r>
            <a:br>
              <a:rPr lang="en-GB" sz="2400" dirty="0">
                <a:latin typeface="Aptos" panose="020B0004020202020204" pitchFamily="34" charset="0"/>
              </a:rPr>
            </a:br>
            <a:br>
              <a:rPr lang="en-GB" sz="2400" dirty="0">
                <a:latin typeface="Aptos" panose="020B0004020202020204" pitchFamily="34" charset="0"/>
              </a:rPr>
            </a:br>
            <a:r>
              <a:rPr lang="en-GB" sz="2400" dirty="0">
                <a:latin typeface="Aptos" panose="020B0004020202020204" pitchFamily="34" charset="0"/>
              </a:rPr>
              <a:t>Those who live outside the designated area are unlikely to receive an offer for a day place so may wish to consider boarding.</a:t>
            </a:r>
            <a:br>
              <a:rPr lang="en-GB" sz="2400" dirty="0">
                <a:latin typeface="Aptos" panose="020B0004020202020204" pitchFamily="34" charset="0"/>
              </a:rPr>
            </a:br>
            <a:br>
              <a:rPr lang="en-GB" sz="2400" dirty="0">
                <a:latin typeface="Aptos" panose="020B0004020202020204" pitchFamily="34" charset="0"/>
              </a:rPr>
            </a:br>
            <a:r>
              <a:rPr lang="en-GB" sz="2400" dirty="0">
                <a:latin typeface="Aptos" panose="020B0004020202020204" pitchFamily="34" charset="0"/>
              </a:rPr>
              <a:t>Students may only select day or boarding on the online form, they cannot apply for both.</a:t>
            </a:r>
            <a:br>
              <a:rPr lang="en-GB" sz="2400" dirty="0">
                <a:latin typeface="Aptos" panose="020B0004020202020204" pitchFamily="34" charset="0"/>
              </a:rPr>
            </a:br>
            <a:br>
              <a:rPr lang="en-GB" sz="2400" dirty="0">
                <a:latin typeface="Aptos" panose="020B0004020202020204" pitchFamily="34" charset="0"/>
              </a:rPr>
            </a:br>
            <a:r>
              <a:rPr lang="en-GB" sz="2400" dirty="0">
                <a:latin typeface="Aptos" panose="020B0004020202020204" pitchFamily="34" charset="0"/>
              </a:rPr>
              <a:t>If anyone has any further boarding or admissions questions please see the admissions page or contact </a:t>
            </a:r>
            <a:r>
              <a:rPr lang="en-GB" sz="2400" dirty="0">
                <a:latin typeface="Aptos" panose="020B0004020202020204" pitchFamily="34" charset="0"/>
                <a:hlinkClick r:id="rId2"/>
              </a:rPr>
              <a:t>sixthformdmissions@reading-school.co.uk</a:t>
            </a:r>
            <a:r>
              <a:rPr lang="en-GB" sz="2400" dirty="0">
                <a:latin typeface="Aptos" panose="020B0004020202020204" pitchFamily="34" charset="0"/>
              </a:rPr>
              <a:t> </a:t>
            </a:r>
            <a:br>
              <a:rPr lang="en-GB" sz="2400" dirty="0">
                <a:latin typeface="Aptos" panose="020B0004020202020204" pitchFamily="34" charset="0"/>
              </a:rPr>
            </a:br>
            <a:r>
              <a:rPr lang="en-GB" sz="2400" dirty="0">
                <a:latin typeface="Aptos" panose="020B0004020202020204" pitchFamily="34" charset="0"/>
              </a:rPr>
              <a:t>for admissions queries.</a:t>
            </a:r>
          </a:p>
        </p:txBody>
      </p:sp>
      <p:pic>
        <p:nvPicPr>
          <p:cNvPr id="3" name="Picture 2">
            <a:extLst>
              <a:ext uri="{FF2B5EF4-FFF2-40B4-BE49-F238E27FC236}">
                <a16:creationId xmlns:a16="http://schemas.microsoft.com/office/drawing/2014/main" id="{EF2AF21D-C48F-4E25-8B8F-9CB8D9735CF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217743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97E22E9-A5BE-4F22-B903-50912C1C7BAF}"/>
              </a:ext>
            </a:extLst>
          </p:cNvPr>
          <p:cNvSpPr/>
          <p:nvPr/>
        </p:nvSpPr>
        <p:spPr>
          <a:xfrm>
            <a:off x="355600" y="1666240"/>
            <a:ext cx="4337587" cy="369332"/>
          </a:xfrm>
          <a:prstGeom prst="rect">
            <a:avLst/>
          </a:prstGeom>
        </p:spPr>
        <p:txBody>
          <a:bodyPr wrap="square">
            <a:spAutoFit/>
          </a:bodyPr>
          <a:lstStyle/>
          <a:p>
            <a:r>
              <a:rPr lang="en-GB" dirty="0">
                <a:solidFill>
                  <a:srgbClr val="000000"/>
                </a:solidFill>
                <a:latin typeface="Times New Roman" panose="02020603050405020304" pitchFamily="18" charset="0"/>
              </a:rPr>
              <a:t> </a:t>
            </a:r>
            <a:endParaRPr lang="en-GB" dirty="0"/>
          </a:p>
        </p:txBody>
      </p:sp>
      <p:sp>
        <p:nvSpPr>
          <p:cNvPr id="7" name="Rectangle 6">
            <a:extLst>
              <a:ext uri="{FF2B5EF4-FFF2-40B4-BE49-F238E27FC236}">
                <a16:creationId xmlns:a16="http://schemas.microsoft.com/office/drawing/2014/main" id="{011D7765-B9C6-47BC-ACB2-A5B11F53A296}"/>
              </a:ext>
            </a:extLst>
          </p:cNvPr>
          <p:cNvSpPr/>
          <p:nvPr/>
        </p:nvSpPr>
        <p:spPr>
          <a:xfrm>
            <a:off x="487680" y="1456848"/>
            <a:ext cx="8087360" cy="4401205"/>
          </a:xfrm>
          <a:prstGeom prst="rect">
            <a:avLst/>
          </a:prstGeom>
        </p:spPr>
        <p:txBody>
          <a:bodyPr wrap="square">
            <a:spAutoFit/>
          </a:bodyPr>
          <a:lstStyle/>
          <a:p>
            <a:r>
              <a:rPr lang="en-GB" sz="2800" dirty="0">
                <a:latin typeface="Aptos" panose="020B0004020202020204" pitchFamily="34" charset="0"/>
              </a:rPr>
              <a:t>There are three things to note about the priority given to applications.</a:t>
            </a:r>
            <a:br>
              <a:rPr lang="en-GB" sz="2800" dirty="0">
                <a:latin typeface="Aptos" panose="020B0004020202020204" pitchFamily="34" charset="0"/>
              </a:rPr>
            </a:br>
            <a:r>
              <a:rPr lang="en-GB" sz="2800" dirty="0">
                <a:latin typeface="Aptos" panose="020B0004020202020204" pitchFamily="34" charset="0"/>
              </a:rPr>
              <a:t>   1. 56 points is the baseline for potential offers, but in reality most offers will be done based on a highest overall predicted point score basis.</a:t>
            </a:r>
            <a:br>
              <a:rPr lang="en-GB" sz="2800" dirty="0">
                <a:latin typeface="Aptos" panose="020B0004020202020204" pitchFamily="34" charset="0"/>
              </a:rPr>
            </a:br>
            <a:r>
              <a:rPr lang="en-GB" sz="2800" dirty="0">
                <a:latin typeface="Aptos" panose="020B0004020202020204" pitchFamily="34" charset="0"/>
              </a:rPr>
              <a:t>   2. In high subscription subjects, highest predicted grades in those subjects will be a factor when making decisions, as will overall points score.</a:t>
            </a:r>
            <a:br>
              <a:rPr lang="en-GB" sz="2800" dirty="0">
                <a:latin typeface="Aptos" panose="020B0004020202020204" pitchFamily="34" charset="0"/>
              </a:rPr>
            </a:br>
            <a:r>
              <a:rPr lang="en-GB" sz="2800" dirty="0">
                <a:latin typeface="Aptos" panose="020B0004020202020204" pitchFamily="34" charset="0"/>
              </a:rPr>
              <a:t>   3. Selection of a lower subscription subject will give students a better chance of getting a place.</a:t>
            </a:r>
          </a:p>
        </p:txBody>
      </p:sp>
      <p:sp>
        <p:nvSpPr>
          <p:cNvPr id="8" name="Rectangle 7">
            <a:extLst>
              <a:ext uri="{FF2B5EF4-FFF2-40B4-BE49-F238E27FC236}">
                <a16:creationId xmlns:a16="http://schemas.microsoft.com/office/drawing/2014/main" id="{F9027E5D-0E44-410F-A3E6-735C5BDCEEFB}"/>
              </a:ext>
            </a:extLst>
          </p:cNvPr>
          <p:cNvSpPr/>
          <p:nvPr/>
        </p:nvSpPr>
        <p:spPr>
          <a:xfrm>
            <a:off x="2213640" y="569060"/>
            <a:ext cx="4229042" cy="707886"/>
          </a:xfrm>
          <a:prstGeom prst="rect">
            <a:avLst/>
          </a:prstGeom>
        </p:spPr>
        <p:txBody>
          <a:bodyPr wrap="none">
            <a:spAutoFit/>
          </a:bodyPr>
          <a:lstStyle/>
          <a:p>
            <a:pPr algn="ctr"/>
            <a:r>
              <a:rPr lang="en-GB" sz="4000" dirty="0">
                <a:latin typeface="Garamond" panose="02020404030301010803" pitchFamily="18" charset="0"/>
              </a:rPr>
              <a:t>Application Priority:</a:t>
            </a:r>
            <a:endParaRPr lang="en-US" sz="4000" dirty="0">
              <a:latin typeface="Garamond" panose="02020404030301010803" pitchFamily="18" charset="0"/>
            </a:endParaRPr>
          </a:p>
        </p:txBody>
      </p:sp>
      <p:pic>
        <p:nvPicPr>
          <p:cNvPr id="6" name="Picture 5">
            <a:extLst>
              <a:ext uri="{FF2B5EF4-FFF2-40B4-BE49-F238E27FC236}">
                <a16:creationId xmlns:a16="http://schemas.microsoft.com/office/drawing/2014/main" id="{B822953D-4B2B-43DF-8787-E54DB5587E5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22302286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96C4AAE-E597-4AD5-AA6C-31CB83DDA582}"/>
              </a:ext>
            </a:extLst>
          </p:cNvPr>
          <p:cNvSpPr>
            <a:spLocks noGrp="1"/>
          </p:cNvSpPr>
          <p:nvPr>
            <p:ph idx="1"/>
          </p:nvPr>
        </p:nvSpPr>
        <p:spPr>
          <a:xfrm>
            <a:off x="406400" y="1908480"/>
            <a:ext cx="8544560" cy="4037176"/>
          </a:xfrm>
        </p:spPr>
        <p:txBody>
          <a:bodyPr>
            <a:normAutofit/>
          </a:bodyPr>
          <a:lstStyle/>
          <a:p>
            <a:pPr marL="18288" indent="0">
              <a:buNone/>
            </a:pPr>
            <a:r>
              <a:rPr lang="en-US" sz="2400" dirty="0">
                <a:latin typeface="Aptos" panose="020B0004020202020204" pitchFamily="34" charset="0"/>
              </a:rPr>
              <a:t>Simply put, they will not be given a conditional offer at this point. </a:t>
            </a:r>
          </a:p>
          <a:p>
            <a:pPr marL="18288" indent="0">
              <a:buNone/>
            </a:pPr>
            <a:endParaRPr lang="en-US" sz="2400" dirty="0">
              <a:latin typeface="Aptos" panose="020B0004020202020204" pitchFamily="34" charset="0"/>
            </a:endParaRPr>
          </a:p>
          <a:p>
            <a:pPr marL="18288" indent="0">
              <a:buNone/>
            </a:pPr>
            <a:r>
              <a:rPr lang="en-US" sz="2400" dirty="0">
                <a:latin typeface="Aptos" panose="020B0004020202020204" pitchFamily="34" charset="0"/>
              </a:rPr>
              <a:t>However, if they go on to achieve 56 points in the summer exams, we will be able to consider them for a place, however, we are likely to be over-subscribed. We may have spaces for a small number of students, so do please email the school on results day.</a:t>
            </a:r>
          </a:p>
        </p:txBody>
      </p:sp>
      <p:sp>
        <p:nvSpPr>
          <p:cNvPr id="3" name="Title 2">
            <a:extLst>
              <a:ext uri="{FF2B5EF4-FFF2-40B4-BE49-F238E27FC236}">
                <a16:creationId xmlns:a16="http://schemas.microsoft.com/office/drawing/2014/main" id="{CBBE2259-58BF-4EAA-A3D8-9A3787C91C89}"/>
              </a:ext>
            </a:extLst>
          </p:cNvPr>
          <p:cNvSpPr>
            <a:spLocks noGrp="1"/>
          </p:cNvSpPr>
          <p:nvPr>
            <p:ph type="title"/>
          </p:nvPr>
        </p:nvSpPr>
        <p:spPr>
          <a:xfrm>
            <a:off x="914400" y="930424"/>
            <a:ext cx="7543800" cy="914400"/>
          </a:xfrm>
        </p:spPr>
        <p:txBody>
          <a:bodyPr/>
          <a:lstStyle/>
          <a:p>
            <a:r>
              <a:rPr lang="en-US" dirty="0"/>
              <a:t>What if they’re predicted </a:t>
            </a:r>
            <a:br>
              <a:rPr lang="en-US" dirty="0"/>
            </a:br>
            <a:r>
              <a:rPr lang="en-US" dirty="0"/>
              <a:t>sub-56 points?</a:t>
            </a:r>
            <a:endParaRPr lang="en-GB" dirty="0"/>
          </a:p>
        </p:txBody>
      </p:sp>
      <p:pic>
        <p:nvPicPr>
          <p:cNvPr id="4" name="Picture 3">
            <a:extLst>
              <a:ext uri="{FF2B5EF4-FFF2-40B4-BE49-F238E27FC236}">
                <a16:creationId xmlns:a16="http://schemas.microsoft.com/office/drawing/2014/main" id="{4B21EB33-97BF-4EB9-AFC3-24B5F7AB05E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17948032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EC20E47-235F-47C2-8062-46697805A87F}"/>
              </a:ext>
            </a:extLst>
          </p:cNvPr>
          <p:cNvSpPr>
            <a:spLocks noGrp="1"/>
          </p:cNvSpPr>
          <p:nvPr>
            <p:ph idx="1"/>
          </p:nvPr>
        </p:nvSpPr>
        <p:spPr>
          <a:xfrm>
            <a:off x="539552" y="2135417"/>
            <a:ext cx="7992888" cy="3657599"/>
          </a:xfrm>
        </p:spPr>
        <p:txBody>
          <a:bodyPr>
            <a:normAutofit/>
          </a:bodyPr>
          <a:lstStyle/>
          <a:p>
            <a:pPr marL="18288" indent="0">
              <a:buNone/>
            </a:pPr>
            <a:r>
              <a:rPr lang="en-US" sz="3200" dirty="0"/>
              <a:t>- </a:t>
            </a:r>
            <a:r>
              <a:rPr lang="en-US" sz="3200" dirty="0">
                <a:latin typeface="Aptos" panose="020B0004020202020204" pitchFamily="34" charset="0"/>
              </a:rPr>
              <a:t>When applying, we use the </a:t>
            </a:r>
            <a:r>
              <a:rPr lang="en-US" sz="3200" dirty="0" err="1">
                <a:latin typeface="Aptos" panose="020B0004020202020204" pitchFamily="34" charset="0"/>
              </a:rPr>
              <a:t>Applicaa</a:t>
            </a:r>
            <a:r>
              <a:rPr lang="en-US" sz="3200" dirty="0">
                <a:latin typeface="Aptos" panose="020B0004020202020204" pitchFamily="34" charset="0"/>
              </a:rPr>
              <a:t> system. A link to the form can be accessed via the school website.</a:t>
            </a:r>
            <a:endParaRPr lang="en-GB" sz="3200" dirty="0">
              <a:latin typeface="Aptos" panose="020B0004020202020204" pitchFamily="34" charset="0"/>
            </a:endParaRPr>
          </a:p>
        </p:txBody>
      </p:sp>
      <p:sp>
        <p:nvSpPr>
          <p:cNvPr id="3" name="Title 2">
            <a:extLst>
              <a:ext uri="{FF2B5EF4-FFF2-40B4-BE49-F238E27FC236}">
                <a16:creationId xmlns:a16="http://schemas.microsoft.com/office/drawing/2014/main" id="{DCBC1F78-A6E1-49CB-B9B4-688D0983F117}"/>
              </a:ext>
            </a:extLst>
          </p:cNvPr>
          <p:cNvSpPr>
            <a:spLocks noGrp="1"/>
          </p:cNvSpPr>
          <p:nvPr>
            <p:ph type="title"/>
          </p:nvPr>
        </p:nvSpPr>
        <p:spPr>
          <a:xfrm>
            <a:off x="800100" y="476672"/>
            <a:ext cx="7543800" cy="914400"/>
          </a:xfrm>
        </p:spPr>
        <p:txBody>
          <a:bodyPr/>
          <a:lstStyle/>
          <a:p>
            <a:r>
              <a:rPr lang="en-GB" dirty="0" err="1"/>
              <a:t>Applicaa</a:t>
            </a:r>
            <a:endParaRPr lang="en-GB" dirty="0"/>
          </a:p>
        </p:txBody>
      </p:sp>
    </p:spTree>
    <p:extLst>
      <p:ext uri="{BB962C8B-B14F-4D97-AF65-F5344CB8AC3E}">
        <p14:creationId xmlns:p14="http://schemas.microsoft.com/office/powerpoint/2010/main" val="38929213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99592" y="2996952"/>
            <a:ext cx="7543800" cy="914400"/>
          </a:xfrm>
        </p:spPr>
        <p:txBody>
          <a:bodyPr/>
          <a:lstStyle/>
          <a:p>
            <a:pPr algn="ctr"/>
            <a:r>
              <a:rPr lang="en-GB" dirty="0"/>
              <a:t>3. Which subjects should they choose?</a:t>
            </a:r>
          </a:p>
        </p:txBody>
      </p:sp>
      <p:pic>
        <p:nvPicPr>
          <p:cNvPr id="3" name="Picture 2">
            <a:extLst>
              <a:ext uri="{FF2B5EF4-FFF2-40B4-BE49-F238E27FC236}">
                <a16:creationId xmlns:a16="http://schemas.microsoft.com/office/drawing/2014/main" id="{0A857138-7505-4CAC-AD62-7583F840E6D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41313144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36B745E-25E1-42EE-A5B8-15AB21CA06C0}"/>
              </a:ext>
            </a:extLst>
          </p:cNvPr>
          <p:cNvSpPr>
            <a:spLocks noGrp="1"/>
          </p:cNvSpPr>
          <p:nvPr>
            <p:ph type="title"/>
          </p:nvPr>
        </p:nvSpPr>
        <p:spPr/>
        <p:txBody>
          <a:bodyPr/>
          <a:lstStyle/>
          <a:p>
            <a:r>
              <a:rPr lang="en-US" dirty="0"/>
              <a:t>Moment of change</a:t>
            </a:r>
            <a:endParaRPr lang="en-GB" dirty="0"/>
          </a:p>
        </p:txBody>
      </p:sp>
      <p:pic>
        <p:nvPicPr>
          <p:cNvPr id="1026" name="Picture 2" descr="See the source image">
            <a:extLst>
              <a:ext uri="{FF2B5EF4-FFF2-40B4-BE49-F238E27FC236}">
                <a16:creationId xmlns:a16="http://schemas.microsoft.com/office/drawing/2014/main" id="{A5A3B291-737D-4D87-803E-C8B23ED707C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71800" y="557055"/>
            <a:ext cx="4815664" cy="386254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19BC0A0C-190D-421B-B197-2DEC7C20D52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3970261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3714BCA-C305-4527-BA37-A98F39438CD3}"/>
              </a:ext>
            </a:extLst>
          </p:cNvPr>
          <p:cNvSpPr>
            <a:spLocks noGrp="1"/>
          </p:cNvSpPr>
          <p:nvPr>
            <p:ph idx="1"/>
          </p:nvPr>
        </p:nvSpPr>
        <p:spPr>
          <a:xfrm>
            <a:off x="1331640" y="1556792"/>
            <a:ext cx="7344816" cy="4680519"/>
          </a:xfrm>
        </p:spPr>
        <p:txBody>
          <a:bodyPr numCol="2">
            <a:normAutofit/>
          </a:bodyPr>
          <a:lstStyle/>
          <a:p>
            <a:pPr marL="18288" indent="0">
              <a:buNone/>
            </a:pPr>
            <a:r>
              <a:rPr lang="en-US" dirty="0">
                <a:effectLst/>
                <a:latin typeface="Aptos" panose="020B0004020202020204" pitchFamily="34" charset="0"/>
              </a:rPr>
              <a:t>Art (options - Fine, History and Photography)</a:t>
            </a:r>
          </a:p>
          <a:p>
            <a:pPr marL="18288" indent="0">
              <a:buNone/>
            </a:pPr>
            <a:r>
              <a:rPr lang="en-US" dirty="0">
                <a:effectLst/>
                <a:latin typeface="Aptos" panose="020B0004020202020204" pitchFamily="34" charset="0"/>
              </a:rPr>
              <a:t>Biology</a:t>
            </a:r>
          </a:p>
          <a:p>
            <a:pPr marL="18288" indent="0">
              <a:buNone/>
            </a:pPr>
            <a:r>
              <a:rPr lang="en-US" dirty="0">
                <a:effectLst/>
                <a:latin typeface="Aptos" panose="020B0004020202020204" pitchFamily="34" charset="0"/>
              </a:rPr>
              <a:t>Chemistry</a:t>
            </a:r>
          </a:p>
          <a:p>
            <a:pPr marL="18288" indent="0">
              <a:buNone/>
            </a:pPr>
            <a:r>
              <a:rPr lang="en-US" dirty="0">
                <a:effectLst/>
                <a:latin typeface="Aptos" panose="020B0004020202020204" pitchFamily="34" charset="0"/>
              </a:rPr>
              <a:t>Classical </a:t>
            </a:r>
            <a:r>
              <a:rPr lang="en-US" dirty="0" err="1">
                <a:effectLst/>
                <a:latin typeface="Aptos" panose="020B0004020202020204" pitchFamily="34" charset="0"/>
              </a:rPr>
              <a:t>Civilisation</a:t>
            </a:r>
            <a:endParaRPr lang="en-US" dirty="0">
              <a:effectLst/>
              <a:latin typeface="Aptos" panose="020B0004020202020204" pitchFamily="34" charset="0"/>
            </a:endParaRPr>
          </a:p>
          <a:p>
            <a:pPr marL="18288" indent="0">
              <a:buNone/>
            </a:pPr>
            <a:r>
              <a:rPr lang="en-US" dirty="0">
                <a:effectLst/>
                <a:latin typeface="Aptos" panose="020B0004020202020204" pitchFamily="34" charset="0"/>
              </a:rPr>
              <a:t>Computer Science</a:t>
            </a:r>
          </a:p>
          <a:p>
            <a:pPr marL="18288" indent="0">
              <a:buNone/>
            </a:pPr>
            <a:r>
              <a:rPr lang="en-US" dirty="0">
                <a:effectLst/>
                <a:latin typeface="Aptos" panose="020B0004020202020204" pitchFamily="34" charset="0"/>
              </a:rPr>
              <a:t>Economics</a:t>
            </a:r>
          </a:p>
          <a:p>
            <a:pPr marL="18288" indent="0">
              <a:buNone/>
            </a:pPr>
            <a:r>
              <a:rPr lang="en-US" dirty="0">
                <a:effectLst/>
                <a:latin typeface="Aptos" panose="020B0004020202020204" pitchFamily="34" charset="0"/>
              </a:rPr>
              <a:t>English Literature</a:t>
            </a:r>
          </a:p>
          <a:p>
            <a:pPr marL="18288" indent="0">
              <a:buNone/>
            </a:pPr>
            <a:r>
              <a:rPr lang="en-US" dirty="0">
                <a:effectLst/>
                <a:latin typeface="Aptos" panose="020B0004020202020204" pitchFamily="34" charset="0"/>
              </a:rPr>
              <a:t>French</a:t>
            </a:r>
          </a:p>
          <a:p>
            <a:pPr marL="18288" indent="0">
              <a:buNone/>
            </a:pPr>
            <a:r>
              <a:rPr lang="en-US" dirty="0">
                <a:effectLst/>
                <a:latin typeface="Aptos" panose="020B0004020202020204" pitchFamily="34" charset="0"/>
              </a:rPr>
              <a:t>Geography</a:t>
            </a:r>
          </a:p>
          <a:p>
            <a:pPr marL="18288" indent="0">
              <a:buNone/>
            </a:pPr>
            <a:r>
              <a:rPr lang="en-US" dirty="0">
                <a:effectLst/>
                <a:latin typeface="Aptos" panose="020B0004020202020204" pitchFamily="34" charset="0"/>
              </a:rPr>
              <a:t>German</a:t>
            </a:r>
          </a:p>
          <a:p>
            <a:pPr marL="18288" indent="0">
              <a:buNone/>
            </a:pPr>
            <a:r>
              <a:rPr lang="en-US" dirty="0">
                <a:effectLst/>
                <a:latin typeface="Aptos" panose="020B0004020202020204" pitchFamily="34" charset="0"/>
              </a:rPr>
              <a:t>History</a:t>
            </a:r>
          </a:p>
          <a:p>
            <a:pPr marL="18288" indent="0">
              <a:buNone/>
            </a:pPr>
            <a:r>
              <a:rPr lang="en-US" dirty="0">
                <a:effectLst/>
                <a:latin typeface="Aptos" panose="020B0004020202020204" pitchFamily="34" charset="0"/>
              </a:rPr>
              <a:t>Latin</a:t>
            </a:r>
          </a:p>
          <a:p>
            <a:pPr marL="18288" indent="0">
              <a:buNone/>
            </a:pPr>
            <a:r>
              <a:rPr lang="en-US" dirty="0">
                <a:effectLst/>
                <a:latin typeface="Aptos" panose="020B0004020202020204" pitchFamily="34" charset="0"/>
              </a:rPr>
              <a:t>Mandarin</a:t>
            </a:r>
          </a:p>
          <a:p>
            <a:pPr marL="18288" indent="0">
              <a:buNone/>
            </a:pPr>
            <a:r>
              <a:rPr lang="en-US" dirty="0" err="1">
                <a:effectLst/>
                <a:latin typeface="Aptos" panose="020B0004020202020204" pitchFamily="34" charset="0"/>
              </a:rPr>
              <a:t>Maths</a:t>
            </a:r>
            <a:endParaRPr lang="en-US" dirty="0">
              <a:effectLst/>
              <a:latin typeface="Aptos" panose="020B0004020202020204" pitchFamily="34" charset="0"/>
            </a:endParaRPr>
          </a:p>
          <a:p>
            <a:pPr marL="18288" indent="0">
              <a:buNone/>
            </a:pPr>
            <a:r>
              <a:rPr lang="en-US" dirty="0">
                <a:effectLst/>
                <a:latin typeface="Aptos" panose="020B0004020202020204" pitchFamily="34" charset="0"/>
              </a:rPr>
              <a:t>Further </a:t>
            </a:r>
            <a:r>
              <a:rPr lang="en-US" dirty="0" err="1">
                <a:effectLst/>
                <a:latin typeface="Aptos" panose="020B0004020202020204" pitchFamily="34" charset="0"/>
              </a:rPr>
              <a:t>Maths</a:t>
            </a:r>
            <a:endParaRPr lang="en-US" dirty="0">
              <a:effectLst/>
              <a:latin typeface="Aptos" panose="020B0004020202020204" pitchFamily="34" charset="0"/>
            </a:endParaRPr>
          </a:p>
          <a:p>
            <a:pPr marL="18288" indent="0">
              <a:buNone/>
            </a:pPr>
            <a:r>
              <a:rPr lang="en-US" dirty="0">
                <a:effectLst/>
                <a:latin typeface="Aptos" panose="020B0004020202020204" pitchFamily="34" charset="0"/>
              </a:rPr>
              <a:t>Music</a:t>
            </a:r>
          </a:p>
          <a:p>
            <a:pPr marL="18288" indent="0">
              <a:buNone/>
            </a:pPr>
            <a:r>
              <a:rPr lang="en-US" dirty="0">
                <a:effectLst/>
                <a:latin typeface="Aptos" panose="020B0004020202020204" pitchFamily="34" charset="0"/>
              </a:rPr>
              <a:t>Philosophy</a:t>
            </a:r>
          </a:p>
          <a:p>
            <a:pPr marL="18288" indent="0">
              <a:buNone/>
            </a:pPr>
            <a:r>
              <a:rPr lang="en-US" dirty="0">
                <a:effectLst/>
                <a:latin typeface="Aptos" panose="020B0004020202020204" pitchFamily="34" charset="0"/>
              </a:rPr>
              <a:t>Physical Education</a:t>
            </a:r>
          </a:p>
          <a:p>
            <a:pPr marL="18288" indent="0">
              <a:buNone/>
            </a:pPr>
            <a:r>
              <a:rPr lang="en-US" dirty="0">
                <a:effectLst/>
                <a:latin typeface="Aptos" panose="020B0004020202020204" pitchFamily="34" charset="0"/>
              </a:rPr>
              <a:t>Physics</a:t>
            </a:r>
          </a:p>
          <a:p>
            <a:pPr marL="18288" indent="0">
              <a:buNone/>
            </a:pPr>
            <a:r>
              <a:rPr lang="en-US" b="1" dirty="0">
                <a:effectLst/>
                <a:latin typeface="Aptos" panose="020B0004020202020204" pitchFamily="34" charset="0"/>
              </a:rPr>
              <a:t>Politics</a:t>
            </a:r>
          </a:p>
          <a:p>
            <a:pPr marL="18288" indent="0">
              <a:buNone/>
            </a:pPr>
            <a:r>
              <a:rPr lang="en-US" dirty="0">
                <a:effectLst/>
                <a:latin typeface="Aptos" panose="020B0004020202020204" pitchFamily="34" charset="0"/>
              </a:rPr>
              <a:t>Spanish</a:t>
            </a:r>
          </a:p>
          <a:p>
            <a:pPr marL="18288" indent="0">
              <a:buNone/>
            </a:pPr>
            <a:r>
              <a:rPr lang="en-US" dirty="0">
                <a:effectLst/>
                <a:latin typeface="Aptos" panose="020B0004020202020204" pitchFamily="34" charset="0"/>
              </a:rPr>
              <a:t>Theatre Studies</a:t>
            </a:r>
          </a:p>
          <a:p>
            <a:endParaRPr lang="en-GB" dirty="0"/>
          </a:p>
        </p:txBody>
      </p:sp>
      <p:sp>
        <p:nvSpPr>
          <p:cNvPr id="3" name="Title 2">
            <a:extLst>
              <a:ext uri="{FF2B5EF4-FFF2-40B4-BE49-F238E27FC236}">
                <a16:creationId xmlns:a16="http://schemas.microsoft.com/office/drawing/2014/main" id="{3E72B1FC-ADCF-4561-B2A4-797722A28662}"/>
              </a:ext>
            </a:extLst>
          </p:cNvPr>
          <p:cNvSpPr>
            <a:spLocks noGrp="1"/>
          </p:cNvSpPr>
          <p:nvPr>
            <p:ph type="title"/>
          </p:nvPr>
        </p:nvSpPr>
        <p:spPr>
          <a:xfrm>
            <a:off x="685800" y="228601"/>
            <a:ext cx="7543800" cy="914400"/>
          </a:xfrm>
        </p:spPr>
        <p:txBody>
          <a:bodyPr/>
          <a:lstStyle/>
          <a:p>
            <a:r>
              <a:rPr lang="en-US" sz="4400" dirty="0"/>
              <a:t>Which subjects are available?</a:t>
            </a:r>
            <a:endParaRPr lang="en-GB" sz="4400" dirty="0"/>
          </a:p>
        </p:txBody>
      </p:sp>
      <p:pic>
        <p:nvPicPr>
          <p:cNvPr id="4" name="Picture 3">
            <a:extLst>
              <a:ext uri="{FF2B5EF4-FFF2-40B4-BE49-F238E27FC236}">
                <a16:creationId xmlns:a16="http://schemas.microsoft.com/office/drawing/2014/main" id="{BF86DDA2-3473-EBDA-3129-FC410B749D2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20105602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38156" y="1412776"/>
            <a:ext cx="7272808" cy="4536504"/>
          </a:xfrm>
        </p:spPr>
        <p:txBody>
          <a:bodyPr/>
          <a:lstStyle/>
          <a:p>
            <a:r>
              <a:rPr lang="en-US" sz="2400" dirty="0">
                <a:latin typeface="Aptos" panose="020B0004020202020204" pitchFamily="34" charset="0"/>
              </a:rPr>
              <a:t>1. Which subjects do they think they need for next steps to university or a future career?</a:t>
            </a:r>
            <a:br>
              <a:rPr lang="en-US" sz="2400" dirty="0">
                <a:latin typeface="Aptos" panose="020B0004020202020204" pitchFamily="34" charset="0"/>
              </a:rPr>
            </a:br>
            <a:br>
              <a:rPr lang="en-US" sz="2400" dirty="0">
                <a:latin typeface="Aptos" panose="020B0004020202020204" pitchFamily="34" charset="0"/>
              </a:rPr>
            </a:br>
            <a:r>
              <a:rPr lang="en-US" sz="2400" dirty="0">
                <a:latin typeface="Aptos" panose="020B0004020202020204" pitchFamily="34" charset="0"/>
              </a:rPr>
              <a:t>2. If their university or career path did not require particular subjects, which three subjects would they select based solely on their passion or interest?</a:t>
            </a:r>
            <a:br>
              <a:rPr lang="en-US" sz="2400" dirty="0">
                <a:latin typeface="Aptos" panose="020B0004020202020204" pitchFamily="34" charset="0"/>
              </a:rPr>
            </a:br>
            <a:br>
              <a:rPr lang="en-US" sz="2400" dirty="0">
                <a:latin typeface="Aptos" panose="020B0004020202020204" pitchFamily="34" charset="0"/>
              </a:rPr>
            </a:br>
            <a:r>
              <a:rPr lang="en-US" sz="2400" dirty="0">
                <a:latin typeface="Aptos" panose="020B0004020202020204" pitchFamily="34" charset="0"/>
              </a:rPr>
              <a:t>3. What's the right balance between pragmatic choices which facilitate next steps, and personal preference which fulfils intellectual need and nurtures curiosity?</a:t>
            </a:r>
            <a:endParaRPr lang="en-GB" sz="2400" dirty="0">
              <a:latin typeface="Aptos" panose="020B0004020202020204" pitchFamily="34" charset="0"/>
            </a:endParaRPr>
          </a:p>
        </p:txBody>
      </p:sp>
      <p:sp>
        <p:nvSpPr>
          <p:cNvPr id="3" name="TextBox 2">
            <a:extLst>
              <a:ext uri="{FF2B5EF4-FFF2-40B4-BE49-F238E27FC236}">
                <a16:creationId xmlns:a16="http://schemas.microsoft.com/office/drawing/2014/main" id="{72485E22-2AA0-4F60-92C1-2FB18D390C04}"/>
              </a:ext>
            </a:extLst>
          </p:cNvPr>
          <p:cNvSpPr txBox="1"/>
          <p:nvPr/>
        </p:nvSpPr>
        <p:spPr>
          <a:xfrm>
            <a:off x="934996" y="747792"/>
            <a:ext cx="6761204" cy="769441"/>
          </a:xfrm>
          <a:prstGeom prst="rect">
            <a:avLst/>
          </a:prstGeom>
          <a:noFill/>
        </p:spPr>
        <p:txBody>
          <a:bodyPr wrap="square" rtlCol="0">
            <a:spAutoFit/>
          </a:bodyPr>
          <a:lstStyle/>
          <a:p>
            <a:r>
              <a:rPr lang="en-US" sz="4400" dirty="0">
                <a:latin typeface="Garamond" panose="02020404030301010803" pitchFamily="18" charset="0"/>
              </a:rPr>
              <a:t>Three things to consider:</a:t>
            </a:r>
            <a:endParaRPr lang="en-GB" sz="4400" dirty="0">
              <a:latin typeface="Garamond" panose="02020404030301010803" pitchFamily="18" charset="0"/>
            </a:endParaRPr>
          </a:p>
        </p:txBody>
      </p:sp>
      <p:pic>
        <p:nvPicPr>
          <p:cNvPr id="4" name="Picture 3">
            <a:extLst>
              <a:ext uri="{FF2B5EF4-FFF2-40B4-BE49-F238E27FC236}">
                <a16:creationId xmlns:a16="http://schemas.microsoft.com/office/drawing/2014/main" id="{C6AA61E2-49C8-498F-BC2D-186A807A3F9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9761350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99592" y="2996952"/>
            <a:ext cx="7543800" cy="914400"/>
          </a:xfrm>
        </p:spPr>
        <p:txBody>
          <a:bodyPr/>
          <a:lstStyle/>
          <a:p>
            <a:pPr algn="ctr"/>
            <a:r>
              <a:rPr lang="en-GB" dirty="0"/>
              <a:t>How many A-levels should they study?</a:t>
            </a:r>
          </a:p>
        </p:txBody>
      </p:sp>
      <p:pic>
        <p:nvPicPr>
          <p:cNvPr id="3" name="Picture 2">
            <a:extLst>
              <a:ext uri="{FF2B5EF4-FFF2-40B4-BE49-F238E27FC236}">
                <a16:creationId xmlns:a16="http://schemas.microsoft.com/office/drawing/2014/main" id="{49F5B26E-FEB5-4142-BCF1-3CF5A3D5E8F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42029112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352928" cy="6459016"/>
          </a:xfrm>
        </p:spPr>
        <p:txBody>
          <a:bodyPr/>
          <a:lstStyle/>
          <a:p>
            <a:pPr algn="ctr"/>
            <a:r>
              <a:rPr lang="en-GB" sz="2800" dirty="0">
                <a:latin typeface="Aptos" panose="020B0004020202020204" pitchFamily="34" charset="0"/>
              </a:rPr>
              <a:t>1. Select the number of choices that give them optimum chance of three top grades.</a:t>
            </a:r>
            <a:br>
              <a:rPr lang="en-GB" sz="2800" dirty="0">
                <a:latin typeface="Aptos" panose="020B0004020202020204" pitchFamily="34" charset="0"/>
              </a:rPr>
            </a:br>
            <a:br>
              <a:rPr lang="en-GB" sz="2800" dirty="0">
                <a:latin typeface="Aptos" panose="020B0004020202020204" pitchFamily="34" charset="0"/>
              </a:rPr>
            </a:br>
            <a:r>
              <a:rPr lang="en-GB" sz="2800" dirty="0">
                <a:latin typeface="Aptos" panose="020B0004020202020204" pitchFamily="34" charset="0"/>
              </a:rPr>
              <a:t>2. Select four subjects only if this will not disadvantage their top three grades and a fourth genuinely helps to distinguish them from other candidates when applying to the most competitive universities and courses.</a:t>
            </a:r>
            <a:br>
              <a:rPr lang="en-GB" sz="2800" dirty="0">
                <a:latin typeface="Aptos" panose="020B0004020202020204" pitchFamily="34" charset="0"/>
              </a:rPr>
            </a:br>
            <a:br>
              <a:rPr lang="en-GB" sz="2800" dirty="0">
                <a:latin typeface="Aptos" panose="020B0004020202020204" pitchFamily="34" charset="0"/>
              </a:rPr>
            </a:br>
            <a:r>
              <a:rPr lang="en-GB" sz="2800" dirty="0">
                <a:latin typeface="Aptos" panose="020B0004020202020204" pitchFamily="34" charset="0"/>
              </a:rPr>
              <a:t>3. Select the right courses from the start: ‘dropping a subject’ part way through the course disadvantages their progress, and restricts opportunities for others.</a:t>
            </a:r>
          </a:p>
        </p:txBody>
      </p:sp>
      <p:pic>
        <p:nvPicPr>
          <p:cNvPr id="3" name="Picture 2">
            <a:extLst>
              <a:ext uri="{FF2B5EF4-FFF2-40B4-BE49-F238E27FC236}">
                <a16:creationId xmlns:a16="http://schemas.microsoft.com/office/drawing/2014/main" id="{D81B8A0B-0106-4705-8C41-DC5F70B800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18204032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827584" y="1124744"/>
            <a:ext cx="7402016" cy="4471391"/>
          </a:xfrm>
        </p:spPr>
        <p:txBody>
          <a:bodyPr/>
          <a:lstStyle/>
          <a:p>
            <a:pPr marL="17780" indent="0" algn="ctr">
              <a:buNone/>
            </a:pPr>
            <a:r>
              <a:rPr lang="en-GB" sz="5400" dirty="0"/>
              <a:t>Last Year:</a:t>
            </a:r>
            <a:endParaRPr lang="en-US" sz="2800" dirty="0"/>
          </a:p>
          <a:p>
            <a:pPr marL="17780" indent="0">
              <a:buNone/>
            </a:pPr>
            <a:r>
              <a:rPr lang="en-GB" sz="3600" dirty="0">
                <a:latin typeface="Aptos" panose="020B0004020202020204" pitchFamily="34" charset="0"/>
              </a:rPr>
              <a:t>56% gained 3 A-levels</a:t>
            </a:r>
          </a:p>
          <a:p>
            <a:pPr marL="17780" indent="0">
              <a:buNone/>
            </a:pPr>
            <a:r>
              <a:rPr lang="en-GB" sz="3600" dirty="0">
                <a:latin typeface="Aptos" panose="020B0004020202020204" pitchFamily="34" charset="0"/>
              </a:rPr>
              <a:t>43% gained 4 A-levels</a:t>
            </a:r>
          </a:p>
          <a:p>
            <a:pPr marL="17780" indent="0">
              <a:buNone/>
            </a:pPr>
            <a:r>
              <a:rPr lang="en-GB" sz="3600" dirty="0">
                <a:latin typeface="Aptos" panose="020B0004020202020204" pitchFamily="34" charset="0"/>
              </a:rPr>
              <a:t>1% gained 5 A-levels</a:t>
            </a:r>
          </a:p>
          <a:p>
            <a:pPr indent="-255905"/>
            <a:endParaRPr lang="en-GB" dirty="0"/>
          </a:p>
        </p:txBody>
      </p:sp>
      <p:pic>
        <p:nvPicPr>
          <p:cNvPr id="3" name="Picture 2">
            <a:extLst>
              <a:ext uri="{FF2B5EF4-FFF2-40B4-BE49-F238E27FC236}">
                <a16:creationId xmlns:a16="http://schemas.microsoft.com/office/drawing/2014/main" id="{DB513AC3-52A1-4E5E-9400-FB42EB08059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10504011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4C98B3-42E6-495F-9302-E602611E0BA2}"/>
              </a:ext>
            </a:extLst>
          </p:cNvPr>
          <p:cNvSpPr>
            <a:spLocks noGrp="1"/>
          </p:cNvSpPr>
          <p:nvPr>
            <p:ph idx="1"/>
          </p:nvPr>
        </p:nvSpPr>
        <p:spPr>
          <a:xfrm>
            <a:off x="881977" y="1319064"/>
            <a:ext cx="7543799" cy="5134272"/>
          </a:xfrm>
        </p:spPr>
        <p:txBody>
          <a:bodyPr>
            <a:normAutofit/>
          </a:bodyPr>
          <a:lstStyle/>
          <a:p>
            <a:pPr>
              <a:buFontTx/>
              <a:buChar char="-"/>
            </a:pPr>
            <a:r>
              <a:rPr lang="en-GB" sz="2400" dirty="0">
                <a:latin typeface="Aptos" panose="020B0004020202020204" pitchFamily="34" charset="0"/>
              </a:rPr>
              <a:t>Each subject has its own entry criteria. Students need to know these before applying and they need to achieve these in order to get a place on the course.</a:t>
            </a:r>
          </a:p>
          <a:p>
            <a:pPr>
              <a:buFontTx/>
              <a:buChar char="-"/>
            </a:pPr>
            <a:r>
              <a:rPr lang="en-GB" sz="2400" dirty="0">
                <a:latin typeface="Aptos" panose="020B0004020202020204" pitchFamily="34" charset="0"/>
              </a:rPr>
              <a:t>56 pts for three A-levels.</a:t>
            </a:r>
          </a:p>
          <a:p>
            <a:pPr>
              <a:buFontTx/>
              <a:buChar char="-"/>
            </a:pPr>
            <a:r>
              <a:rPr lang="en-GB" sz="2400" dirty="0">
                <a:latin typeface="Aptos" panose="020B0004020202020204" pitchFamily="34" charset="0"/>
              </a:rPr>
              <a:t>64 pts for four A-levels.</a:t>
            </a:r>
          </a:p>
          <a:p>
            <a:pPr>
              <a:buFontTx/>
              <a:buChar char="-"/>
            </a:pPr>
            <a:r>
              <a:rPr lang="en-GB" sz="2400" dirty="0">
                <a:latin typeface="Aptos" panose="020B0004020202020204" pitchFamily="34" charset="0"/>
              </a:rPr>
              <a:t>We create the blocks after applicants have indicated their preference, so we can give the most students possible their first choices. Doing it this way does mean a small number of students will have to pick alternatives after the blocks are made.</a:t>
            </a:r>
          </a:p>
        </p:txBody>
      </p:sp>
      <p:sp>
        <p:nvSpPr>
          <p:cNvPr id="3" name="Title 2">
            <a:extLst>
              <a:ext uri="{FF2B5EF4-FFF2-40B4-BE49-F238E27FC236}">
                <a16:creationId xmlns:a16="http://schemas.microsoft.com/office/drawing/2014/main" id="{B02D279C-ED5F-4016-91D1-DCB6F24C1C92}"/>
              </a:ext>
            </a:extLst>
          </p:cNvPr>
          <p:cNvSpPr>
            <a:spLocks noGrp="1"/>
          </p:cNvSpPr>
          <p:nvPr>
            <p:ph type="title"/>
          </p:nvPr>
        </p:nvSpPr>
        <p:spPr>
          <a:xfrm>
            <a:off x="881977" y="404664"/>
            <a:ext cx="7543800" cy="914400"/>
          </a:xfrm>
        </p:spPr>
        <p:txBody>
          <a:bodyPr/>
          <a:lstStyle/>
          <a:p>
            <a:r>
              <a:rPr lang="en-GB" dirty="0"/>
              <a:t>Key Information</a:t>
            </a:r>
          </a:p>
        </p:txBody>
      </p:sp>
      <p:pic>
        <p:nvPicPr>
          <p:cNvPr id="4" name="Picture 3">
            <a:extLst>
              <a:ext uri="{FF2B5EF4-FFF2-40B4-BE49-F238E27FC236}">
                <a16:creationId xmlns:a16="http://schemas.microsoft.com/office/drawing/2014/main" id="{B929C08A-44A8-CE6F-0ADE-31C6DB8DAE2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15310693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4C98B3-42E6-495F-9302-E602611E0BA2}"/>
              </a:ext>
            </a:extLst>
          </p:cNvPr>
          <p:cNvSpPr>
            <a:spLocks noGrp="1"/>
          </p:cNvSpPr>
          <p:nvPr>
            <p:ph idx="1"/>
          </p:nvPr>
        </p:nvSpPr>
        <p:spPr>
          <a:xfrm>
            <a:off x="881977" y="1319064"/>
            <a:ext cx="7543799" cy="5134272"/>
          </a:xfrm>
        </p:spPr>
        <p:txBody>
          <a:bodyPr>
            <a:normAutofit fontScale="77500" lnSpcReduction="20000"/>
          </a:bodyPr>
          <a:lstStyle/>
          <a:p>
            <a:pPr>
              <a:buFontTx/>
              <a:buChar char="-"/>
            </a:pPr>
            <a:r>
              <a:rPr lang="en-GB" sz="2800" dirty="0">
                <a:latin typeface="Aptos" panose="020B0004020202020204" pitchFamily="34" charset="0"/>
              </a:rPr>
              <a:t>One of our most desired courses, but also our singularly most difficult course. You have to study four A levels as well to be enrolled for the course in Yr 12.</a:t>
            </a:r>
          </a:p>
          <a:p>
            <a:pPr>
              <a:buFontTx/>
              <a:buChar char="-"/>
            </a:pPr>
            <a:r>
              <a:rPr lang="en-GB" sz="2800" dirty="0">
                <a:latin typeface="Aptos" panose="020B0004020202020204" pitchFamily="34" charset="0"/>
              </a:rPr>
              <a:t>64 points or more needed from your best 8 GCSEs and need a 9 in Maths to opt for it.</a:t>
            </a:r>
          </a:p>
          <a:p>
            <a:pPr>
              <a:buFontTx/>
              <a:buChar char="-"/>
            </a:pPr>
            <a:r>
              <a:rPr lang="en-GB" sz="2800" dirty="0">
                <a:latin typeface="Aptos" panose="020B0004020202020204" pitchFamily="34" charset="0"/>
              </a:rPr>
              <a:t>FM is only good if you will do well in it. It is the only subject we run that we assess suitability for during the year.</a:t>
            </a:r>
          </a:p>
          <a:p>
            <a:pPr>
              <a:buFontTx/>
              <a:buChar char="-"/>
            </a:pPr>
            <a:r>
              <a:rPr lang="en-GB" sz="2800" dirty="0">
                <a:latin typeface="Aptos" panose="020B0004020202020204" pitchFamily="34" charset="0"/>
              </a:rPr>
              <a:t>Students have a number of assessments in Year 12, the result of which will indicate students who will not be able to access the course and who will be encouraged to drop.</a:t>
            </a:r>
          </a:p>
          <a:p>
            <a:pPr>
              <a:buFontTx/>
              <a:buChar char="-"/>
            </a:pPr>
            <a:r>
              <a:rPr lang="en-GB" sz="2800" dirty="0">
                <a:latin typeface="Aptos" panose="020B0004020202020204" pitchFamily="34" charset="0"/>
              </a:rPr>
              <a:t>If, after further assessment the student continues to fall short of the required standard, we will remove the student from the course.</a:t>
            </a:r>
          </a:p>
          <a:p>
            <a:pPr>
              <a:buFontTx/>
              <a:buChar char="-"/>
            </a:pPr>
            <a:r>
              <a:rPr lang="en-GB" sz="2800" dirty="0">
                <a:latin typeface="Aptos" panose="020B0004020202020204" pitchFamily="34" charset="0"/>
              </a:rPr>
              <a:t>It is always done with the best interest of the student in mind.</a:t>
            </a:r>
          </a:p>
        </p:txBody>
      </p:sp>
      <p:sp>
        <p:nvSpPr>
          <p:cNvPr id="3" name="Title 2">
            <a:extLst>
              <a:ext uri="{FF2B5EF4-FFF2-40B4-BE49-F238E27FC236}">
                <a16:creationId xmlns:a16="http://schemas.microsoft.com/office/drawing/2014/main" id="{B02D279C-ED5F-4016-91D1-DCB6F24C1C92}"/>
              </a:ext>
            </a:extLst>
          </p:cNvPr>
          <p:cNvSpPr>
            <a:spLocks noGrp="1"/>
          </p:cNvSpPr>
          <p:nvPr>
            <p:ph type="title"/>
          </p:nvPr>
        </p:nvSpPr>
        <p:spPr>
          <a:xfrm>
            <a:off x="872037" y="620688"/>
            <a:ext cx="7543800" cy="914400"/>
          </a:xfrm>
        </p:spPr>
        <p:txBody>
          <a:bodyPr/>
          <a:lstStyle/>
          <a:p>
            <a:r>
              <a:rPr lang="en-GB" dirty="0"/>
              <a:t>Key Information – </a:t>
            </a:r>
            <a:br>
              <a:rPr lang="en-GB" dirty="0"/>
            </a:br>
            <a:r>
              <a:rPr lang="en-GB" dirty="0"/>
              <a:t>Further Maths</a:t>
            </a:r>
          </a:p>
        </p:txBody>
      </p:sp>
      <p:pic>
        <p:nvPicPr>
          <p:cNvPr id="4" name="Picture 3">
            <a:extLst>
              <a:ext uri="{FF2B5EF4-FFF2-40B4-BE49-F238E27FC236}">
                <a16:creationId xmlns:a16="http://schemas.microsoft.com/office/drawing/2014/main" id="{92C52204-B08B-7F9A-9848-CCD2EF2C645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3976333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4C98B3-42E6-495F-9302-E602611E0BA2}"/>
              </a:ext>
            </a:extLst>
          </p:cNvPr>
          <p:cNvSpPr>
            <a:spLocks noGrp="1"/>
          </p:cNvSpPr>
          <p:nvPr>
            <p:ph idx="1"/>
          </p:nvPr>
        </p:nvSpPr>
        <p:spPr>
          <a:xfrm>
            <a:off x="881977" y="1319064"/>
            <a:ext cx="7543799" cy="5134272"/>
          </a:xfrm>
        </p:spPr>
        <p:txBody>
          <a:bodyPr>
            <a:normAutofit/>
          </a:bodyPr>
          <a:lstStyle/>
          <a:p>
            <a:pPr>
              <a:buFontTx/>
              <a:buChar char="-"/>
            </a:pPr>
            <a:r>
              <a:rPr lang="en-GB" sz="2800" dirty="0">
                <a:latin typeface="Aptos" panose="020B0004020202020204" pitchFamily="34" charset="0"/>
              </a:rPr>
              <a:t>It can be important if you want to attend a Top 5 university and study Maths, Computer Science, Economics or Engineering BUT lots of very good universities/options without it. Last year successful Oxford Engineering applicant who did not have FM.</a:t>
            </a:r>
          </a:p>
        </p:txBody>
      </p:sp>
      <p:sp>
        <p:nvSpPr>
          <p:cNvPr id="3" name="Title 2">
            <a:extLst>
              <a:ext uri="{FF2B5EF4-FFF2-40B4-BE49-F238E27FC236}">
                <a16:creationId xmlns:a16="http://schemas.microsoft.com/office/drawing/2014/main" id="{B02D279C-ED5F-4016-91D1-DCB6F24C1C92}"/>
              </a:ext>
            </a:extLst>
          </p:cNvPr>
          <p:cNvSpPr>
            <a:spLocks noGrp="1"/>
          </p:cNvSpPr>
          <p:nvPr>
            <p:ph type="title"/>
          </p:nvPr>
        </p:nvSpPr>
        <p:spPr>
          <a:xfrm>
            <a:off x="800100" y="861864"/>
            <a:ext cx="7543800" cy="914400"/>
          </a:xfrm>
        </p:spPr>
        <p:txBody>
          <a:bodyPr/>
          <a:lstStyle/>
          <a:p>
            <a:r>
              <a:rPr lang="en-GB" dirty="0"/>
              <a:t>Key Information – </a:t>
            </a:r>
            <a:br>
              <a:rPr lang="en-GB" dirty="0"/>
            </a:br>
            <a:r>
              <a:rPr lang="en-GB" dirty="0"/>
              <a:t>Further Maths</a:t>
            </a:r>
          </a:p>
        </p:txBody>
      </p:sp>
      <p:pic>
        <p:nvPicPr>
          <p:cNvPr id="4" name="Picture 3">
            <a:extLst>
              <a:ext uri="{FF2B5EF4-FFF2-40B4-BE49-F238E27FC236}">
                <a16:creationId xmlns:a16="http://schemas.microsoft.com/office/drawing/2014/main" id="{E9DEEDD6-2D2B-548B-A588-75C937E132F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14820469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4C98B3-42E6-495F-9302-E602611E0BA2}"/>
              </a:ext>
            </a:extLst>
          </p:cNvPr>
          <p:cNvSpPr>
            <a:spLocks noGrp="1"/>
          </p:cNvSpPr>
          <p:nvPr>
            <p:ph idx="1"/>
          </p:nvPr>
        </p:nvSpPr>
        <p:spPr>
          <a:xfrm>
            <a:off x="881977" y="1319064"/>
            <a:ext cx="7543799" cy="5134272"/>
          </a:xfrm>
        </p:spPr>
        <p:txBody>
          <a:bodyPr>
            <a:normAutofit/>
          </a:bodyPr>
          <a:lstStyle/>
          <a:p>
            <a:pPr>
              <a:buFontTx/>
              <a:buChar char="-"/>
            </a:pPr>
            <a:r>
              <a:rPr lang="en-GB" dirty="0">
                <a:latin typeface="Aptos" panose="020B0004020202020204" pitchFamily="34" charset="0"/>
              </a:rPr>
              <a:t>Every year we have a glut of people who do Economics and Physics as two of their A-levels</a:t>
            </a:r>
          </a:p>
          <a:p>
            <a:pPr>
              <a:buFontTx/>
              <a:buChar char="-"/>
            </a:pPr>
            <a:r>
              <a:rPr lang="en-GB" dirty="0">
                <a:latin typeface="Aptos" panose="020B0004020202020204" pitchFamily="34" charset="0"/>
              </a:rPr>
              <a:t>This is nearly always a bad combination, because it screams of someone who hasn’t decided whether to be an engineer or to go into finance.</a:t>
            </a:r>
          </a:p>
          <a:p>
            <a:pPr>
              <a:buFontTx/>
              <a:buChar char="-"/>
            </a:pPr>
            <a:r>
              <a:rPr lang="en-GB" dirty="0">
                <a:latin typeface="Aptos" panose="020B0004020202020204" pitchFamily="34" charset="0"/>
              </a:rPr>
              <a:t>Now is the time to choose this, because spending 18 months doing both and then making that choice is a waste of time.</a:t>
            </a:r>
          </a:p>
          <a:p>
            <a:pPr>
              <a:buFontTx/>
              <a:buChar char="-"/>
            </a:pPr>
            <a:r>
              <a:rPr lang="en-GB" dirty="0">
                <a:latin typeface="Aptos" panose="020B0004020202020204" pitchFamily="34" charset="0"/>
              </a:rPr>
              <a:t>We will have individual conversations with anyone who selects both and be likely to discourage them unless they have a compelling reason to do both</a:t>
            </a:r>
          </a:p>
        </p:txBody>
      </p:sp>
      <p:sp>
        <p:nvSpPr>
          <p:cNvPr id="3" name="Title 2">
            <a:extLst>
              <a:ext uri="{FF2B5EF4-FFF2-40B4-BE49-F238E27FC236}">
                <a16:creationId xmlns:a16="http://schemas.microsoft.com/office/drawing/2014/main" id="{B02D279C-ED5F-4016-91D1-DCB6F24C1C92}"/>
              </a:ext>
            </a:extLst>
          </p:cNvPr>
          <p:cNvSpPr>
            <a:spLocks noGrp="1"/>
          </p:cNvSpPr>
          <p:nvPr>
            <p:ph type="title"/>
          </p:nvPr>
        </p:nvSpPr>
        <p:spPr>
          <a:xfrm>
            <a:off x="881977" y="404664"/>
            <a:ext cx="7543800" cy="914400"/>
          </a:xfrm>
        </p:spPr>
        <p:txBody>
          <a:bodyPr/>
          <a:lstStyle/>
          <a:p>
            <a:r>
              <a:rPr lang="en-GB" dirty="0"/>
              <a:t>Physics and Economics</a:t>
            </a:r>
          </a:p>
        </p:txBody>
      </p:sp>
      <p:pic>
        <p:nvPicPr>
          <p:cNvPr id="4" name="Picture 3">
            <a:extLst>
              <a:ext uri="{FF2B5EF4-FFF2-40B4-BE49-F238E27FC236}">
                <a16:creationId xmlns:a16="http://schemas.microsoft.com/office/drawing/2014/main" id="{7F2D84F0-1E1B-5491-CB05-3D0FA4C75DA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28089067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7718" y="2754325"/>
            <a:ext cx="7543800" cy="914400"/>
          </a:xfrm>
        </p:spPr>
        <p:txBody>
          <a:bodyPr/>
          <a:lstStyle/>
          <a:p>
            <a:pPr algn="ctr"/>
            <a:r>
              <a:rPr lang="en-GB" sz="5400" dirty="0"/>
              <a:t>4. What about university and my career?</a:t>
            </a:r>
            <a:endParaRPr lang="en-GB" dirty="0"/>
          </a:p>
        </p:txBody>
      </p:sp>
      <p:sp>
        <p:nvSpPr>
          <p:cNvPr id="3" name="TextBox 2">
            <a:extLst>
              <a:ext uri="{FF2B5EF4-FFF2-40B4-BE49-F238E27FC236}">
                <a16:creationId xmlns:a16="http://schemas.microsoft.com/office/drawing/2014/main" id="{0A90A73D-D5D0-438C-B037-D358906CBD63}"/>
              </a:ext>
            </a:extLst>
          </p:cNvPr>
          <p:cNvSpPr txBox="1"/>
          <p:nvPr/>
        </p:nvSpPr>
        <p:spPr>
          <a:xfrm>
            <a:off x="1619672" y="5229200"/>
            <a:ext cx="6579017" cy="646331"/>
          </a:xfrm>
          <a:prstGeom prst="rect">
            <a:avLst/>
          </a:prstGeom>
          <a:noFill/>
        </p:spPr>
        <p:txBody>
          <a:bodyPr wrap="square" rtlCol="0">
            <a:spAutoFit/>
          </a:bodyPr>
          <a:lstStyle/>
          <a:p>
            <a:r>
              <a:rPr lang="en-GB" dirty="0"/>
              <a:t>Mr Whitehorn  </a:t>
            </a:r>
            <a:r>
              <a:rPr lang="en-GB" dirty="0">
                <a:hlinkClick r:id="rId2"/>
              </a:rPr>
              <a:t>dwhitehorn@reading-school.co.uk</a:t>
            </a:r>
            <a:endParaRPr lang="en-GB" dirty="0"/>
          </a:p>
          <a:p>
            <a:r>
              <a:rPr lang="en-GB" dirty="0"/>
              <a:t> see the Beyond Reading School video on </a:t>
            </a:r>
            <a:r>
              <a:rPr lang="en-GB" dirty="0">
                <a:hlinkClick r:id="rId3"/>
              </a:rPr>
              <a:t>school website</a:t>
            </a:r>
            <a:r>
              <a:rPr lang="en-GB" dirty="0"/>
              <a:t>. </a:t>
            </a:r>
          </a:p>
        </p:txBody>
      </p:sp>
      <p:pic>
        <p:nvPicPr>
          <p:cNvPr id="4" name="Picture 3">
            <a:extLst>
              <a:ext uri="{FF2B5EF4-FFF2-40B4-BE49-F238E27FC236}">
                <a16:creationId xmlns:a16="http://schemas.microsoft.com/office/drawing/2014/main" id="{58BE43D4-5B5F-E276-A587-9CC45F36A22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37897551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1772816"/>
            <a:ext cx="8352928" cy="4824536"/>
          </a:xfrm>
        </p:spPr>
        <p:txBody>
          <a:bodyPr>
            <a:normAutofit/>
          </a:bodyPr>
          <a:lstStyle/>
          <a:p>
            <a:r>
              <a:rPr lang="en-GB" dirty="0">
                <a:latin typeface="Aptos" panose="020B0004020202020204" pitchFamily="34" charset="0"/>
              </a:rPr>
              <a:t>We have a great record of students from Reading School going to excellent universities.</a:t>
            </a:r>
          </a:p>
          <a:p>
            <a:endParaRPr lang="en-GB" dirty="0">
              <a:latin typeface="Aptos" panose="020B0004020202020204" pitchFamily="34" charset="0"/>
            </a:endParaRPr>
          </a:p>
          <a:p>
            <a:r>
              <a:rPr lang="en-GB" dirty="0">
                <a:latin typeface="Aptos" panose="020B0004020202020204" pitchFamily="34" charset="0"/>
              </a:rPr>
              <a:t>Last year, 21 boys went to Oxbridge and we had a large number attending other prestigious universities.</a:t>
            </a:r>
          </a:p>
          <a:p>
            <a:endParaRPr lang="en-GB" dirty="0">
              <a:latin typeface="Aptos" panose="020B0004020202020204" pitchFamily="34" charset="0"/>
            </a:endParaRPr>
          </a:p>
          <a:p>
            <a:r>
              <a:rPr lang="en-GB" dirty="0">
                <a:latin typeface="Aptos" panose="020B0004020202020204" pitchFamily="34" charset="0"/>
              </a:rPr>
              <a:t>I’ll say it now, but will no doubt repeat it over the coming years. Attending Reading School is not a rubber stamp for getting into Oxbridge. It requires a great deal of effort and it really is not for everybody. We will support your son’s application wherever they wish to go and listen to their preferences. Oxbridge is not the be all and end all.</a:t>
            </a:r>
          </a:p>
        </p:txBody>
      </p:sp>
      <p:sp>
        <p:nvSpPr>
          <p:cNvPr id="3" name="Title 2"/>
          <p:cNvSpPr>
            <a:spLocks noGrp="1"/>
          </p:cNvSpPr>
          <p:nvPr>
            <p:ph type="title"/>
          </p:nvPr>
        </p:nvSpPr>
        <p:spPr>
          <a:xfrm>
            <a:off x="914400" y="548680"/>
            <a:ext cx="7543800" cy="914400"/>
          </a:xfrm>
        </p:spPr>
        <p:txBody>
          <a:bodyPr/>
          <a:lstStyle/>
          <a:p>
            <a:r>
              <a:rPr lang="en-GB" dirty="0"/>
              <a:t>University Destinations</a:t>
            </a:r>
          </a:p>
        </p:txBody>
      </p:sp>
      <p:pic>
        <p:nvPicPr>
          <p:cNvPr id="4" name="Picture 3">
            <a:extLst>
              <a:ext uri="{FF2B5EF4-FFF2-40B4-BE49-F238E27FC236}">
                <a16:creationId xmlns:a16="http://schemas.microsoft.com/office/drawing/2014/main" id="{4C80043C-1614-0511-A3B0-ADA639D5A9F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17760705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836712"/>
            <a:ext cx="8352928" cy="5760640"/>
          </a:xfrm>
        </p:spPr>
        <p:txBody>
          <a:bodyPr>
            <a:normAutofit/>
          </a:bodyPr>
          <a:lstStyle/>
          <a:p>
            <a:pPr>
              <a:buFont typeface="Arial" panose="020B0604020202020204" pitchFamily="34" charset="0"/>
              <a:buChar char="•"/>
            </a:pPr>
            <a:r>
              <a:rPr lang="en-GB" dirty="0">
                <a:latin typeface="Aptos" panose="020B0004020202020204" pitchFamily="34" charset="0"/>
              </a:rPr>
              <a:t>Approximately 60% (108 students) of the cohort this year sat University Admissions tests for the most competitive university courses.</a:t>
            </a:r>
          </a:p>
          <a:p>
            <a:pPr>
              <a:buFont typeface="Arial" panose="020B0604020202020204" pitchFamily="34" charset="0"/>
              <a:buChar char="•"/>
            </a:pPr>
            <a:endParaRPr lang="en-GB" dirty="0">
              <a:latin typeface="Aptos" panose="020B0004020202020204" pitchFamily="34" charset="0"/>
            </a:endParaRPr>
          </a:p>
          <a:p>
            <a:pPr>
              <a:buFont typeface="Arial" panose="020B0604020202020204" pitchFamily="34" charset="0"/>
              <a:buChar char="•"/>
            </a:pPr>
            <a:r>
              <a:rPr lang="en-GB" dirty="0">
                <a:latin typeface="Aptos" panose="020B0004020202020204" pitchFamily="34" charset="0"/>
              </a:rPr>
              <a:t>Typically, we expect around 25% of each cohort to achieve entry to the UK’s most competitive courses – with an average of 22 Oxbridge entrants and 27 students successful in their Medicine, Dentistry or Veterinary Medicine applications.</a:t>
            </a:r>
          </a:p>
        </p:txBody>
      </p:sp>
      <p:sp>
        <p:nvSpPr>
          <p:cNvPr id="3" name="Title 2"/>
          <p:cNvSpPr>
            <a:spLocks noGrp="1"/>
          </p:cNvSpPr>
          <p:nvPr>
            <p:ph type="title"/>
          </p:nvPr>
        </p:nvSpPr>
        <p:spPr>
          <a:xfrm>
            <a:off x="914400" y="548680"/>
            <a:ext cx="7543800" cy="914400"/>
          </a:xfrm>
        </p:spPr>
        <p:txBody>
          <a:bodyPr/>
          <a:lstStyle/>
          <a:p>
            <a:r>
              <a:rPr lang="en-GB"/>
              <a:t>University Destinations</a:t>
            </a:r>
          </a:p>
        </p:txBody>
      </p:sp>
      <p:pic>
        <p:nvPicPr>
          <p:cNvPr id="4" name="Picture 3">
            <a:extLst>
              <a:ext uri="{FF2B5EF4-FFF2-40B4-BE49-F238E27FC236}">
                <a16:creationId xmlns:a16="http://schemas.microsoft.com/office/drawing/2014/main" id="{C3697DDF-A517-5EFD-7073-A0700DCE735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42042413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3568" y="1844824"/>
            <a:ext cx="7543800" cy="3657599"/>
          </a:xfrm>
        </p:spPr>
        <p:txBody>
          <a:bodyPr/>
          <a:lstStyle/>
          <a:p>
            <a:pPr algn="ctr">
              <a:buFont typeface="Arial" panose="020B0604020202020204" pitchFamily="34" charset="0"/>
              <a:buChar char="•"/>
            </a:pPr>
            <a:endParaRPr lang="en-GB" dirty="0"/>
          </a:p>
          <a:p>
            <a:pPr>
              <a:buFont typeface="Arial" panose="020B0604020202020204" pitchFamily="34" charset="0"/>
              <a:buChar char="•"/>
            </a:pPr>
            <a:r>
              <a:rPr lang="en-GB" dirty="0">
                <a:latin typeface="Aptos" panose="020B0004020202020204" pitchFamily="34" charset="0"/>
              </a:rPr>
              <a:t>Maths leads the way, with Economics, Medicine and Engineering close behind. </a:t>
            </a:r>
          </a:p>
          <a:p>
            <a:pPr>
              <a:buFont typeface="Arial" panose="020B0604020202020204" pitchFamily="34" charset="0"/>
              <a:buChar char="•"/>
            </a:pPr>
            <a:endParaRPr lang="en-GB" dirty="0">
              <a:latin typeface="Aptos" panose="020B0004020202020204" pitchFamily="34" charset="0"/>
            </a:endParaRPr>
          </a:p>
          <a:p>
            <a:pPr>
              <a:buFont typeface="Arial" panose="020B0604020202020204" pitchFamily="34" charset="0"/>
              <a:buChar char="•"/>
            </a:pPr>
            <a:r>
              <a:rPr lang="en-GB" dirty="0">
                <a:latin typeface="Aptos" panose="020B0004020202020204" pitchFamily="34" charset="0"/>
              </a:rPr>
              <a:t>All that matters though is what they want to do. We will always do what we can to make sure we can support and facilitate them on their journey.</a:t>
            </a:r>
          </a:p>
          <a:p>
            <a:pPr>
              <a:buFont typeface="Arial" panose="020B0604020202020204" pitchFamily="34" charset="0"/>
              <a:buChar char="•"/>
            </a:pPr>
            <a:endParaRPr lang="en-US" dirty="0">
              <a:latin typeface="Aptos" panose="020B0004020202020204" pitchFamily="34" charset="0"/>
            </a:endParaRPr>
          </a:p>
          <a:p>
            <a:pPr>
              <a:buFont typeface="Arial" panose="020B0604020202020204" pitchFamily="34" charset="0"/>
              <a:buChar char="•"/>
            </a:pPr>
            <a:r>
              <a:rPr lang="en-US" dirty="0">
                <a:latin typeface="Aptos" panose="020B0004020202020204" pitchFamily="34" charset="0"/>
              </a:rPr>
              <a:t>T</a:t>
            </a:r>
            <a:r>
              <a:rPr lang="en-GB" dirty="0">
                <a:latin typeface="Aptos" panose="020B0004020202020204" pitchFamily="34" charset="0"/>
              </a:rPr>
              <a:t>he UCAS support students get at Reading School is second to none.</a:t>
            </a:r>
          </a:p>
        </p:txBody>
      </p:sp>
      <p:sp>
        <p:nvSpPr>
          <p:cNvPr id="3" name="Title 2"/>
          <p:cNvSpPr>
            <a:spLocks noGrp="1"/>
          </p:cNvSpPr>
          <p:nvPr>
            <p:ph type="title"/>
          </p:nvPr>
        </p:nvSpPr>
        <p:spPr>
          <a:xfrm>
            <a:off x="800100" y="548680"/>
            <a:ext cx="7543800" cy="914400"/>
          </a:xfrm>
        </p:spPr>
        <p:txBody>
          <a:bodyPr/>
          <a:lstStyle/>
          <a:p>
            <a:r>
              <a:rPr lang="en-GB"/>
              <a:t>University Courses</a:t>
            </a:r>
          </a:p>
        </p:txBody>
      </p:sp>
      <p:pic>
        <p:nvPicPr>
          <p:cNvPr id="4" name="Picture 3">
            <a:extLst>
              <a:ext uri="{FF2B5EF4-FFF2-40B4-BE49-F238E27FC236}">
                <a16:creationId xmlns:a16="http://schemas.microsoft.com/office/drawing/2014/main" id="{590EFA5F-CE08-BB4A-7167-471EC7BD57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35890250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95901" y="1844824"/>
            <a:ext cx="8116584" cy="4232126"/>
          </a:xfrm>
        </p:spPr>
        <p:txBody>
          <a:bodyPr>
            <a:normAutofit/>
          </a:bodyPr>
          <a:lstStyle/>
          <a:p>
            <a:pPr>
              <a:buFont typeface="Arial" panose="020B0604020202020204" pitchFamily="34" charset="0"/>
              <a:buChar char="•"/>
            </a:pPr>
            <a:r>
              <a:rPr lang="en-GB" dirty="0">
                <a:latin typeface="Aptos" panose="020B0004020202020204" pitchFamily="34" charset="0"/>
              </a:rPr>
              <a:t>Opportunities we will be actively sharing with students.</a:t>
            </a:r>
          </a:p>
          <a:p>
            <a:pPr>
              <a:buFont typeface="Arial" panose="020B0604020202020204" pitchFamily="34" charset="0"/>
              <a:buChar char="•"/>
            </a:pPr>
            <a:r>
              <a:rPr lang="en-GB" dirty="0">
                <a:latin typeface="Aptos" panose="020B0004020202020204" pitchFamily="34" charset="0"/>
              </a:rPr>
              <a:t>Increasingly popular.</a:t>
            </a:r>
          </a:p>
          <a:p>
            <a:pPr>
              <a:buFont typeface="Arial" panose="020B0604020202020204" pitchFamily="34" charset="0"/>
              <a:buChar char="•"/>
            </a:pPr>
            <a:r>
              <a:rPr lang="en-GB" dirty="0">
                <a:latin typeface="Aptos" panose="020B0004020202020204" pitchFamily="34" charset="0"/>
              </a:rPr>
              <a:t>We have had students go to apprenticeships with:</a:t>
            </a:r>
          </a:p>
          <a:p>
            <a:pPr lvl="1">
              <a:buFont typeface="Arial" panose="020B0604020202020204" pitchFamily="34" charset="0"/>
              <a:buChar char="•"/>
            </a:pPr>
            <a:r>
              <a:rPr lang="en-GB" dirty="0">
                <a:latin typeface="Aptos" panose="020B0004020202020204" pitchFamily="34" charset="0"/>
              </a:rPr>
              <a:t>The Bank of England</a:t>
            </a:r>
          </a:p>
          <a:p>
            <a:pPr lvl="1">
              <a:buFont typeface="Arial" panose="020B0604020202020204" pitchFamily="34" charset="0"/>
              <a:buChar char="•"/>
            </a:pPr>
            <a:r>
              <a:rPr lang="en-GB" dirty="0">
                <a:latin typeface="Aptos" panose="020B0004020202020204" pitchFamily="34" charset="0"/>
              </a:rPr>
              <a:t>Goldman Sachs</a:t>
            </a:r>
          </a:p>
          <a:p>
            <a:pPr lvl="1">
              <a:buFont typeface="Arial" panose="020B0604020202020204" pitchFamily="34" charset="0"/>
              <a:buChar char="•"/>
            </a:pPr>
            <a:r>
              <a:rPr lang="en-GB" dirty="0">
                <a:latin typeface="Aptos" panose="020B0004020202020204" pitchFamily="34" charset="0"/>
              </a:rPr>
              <a:t>JP Morgan</a:t>
            </a:r>
          </a:p>
          <a:p>
            <a:pPr lvl="1">
              <a:buFont typeface="Arial" panose="020B0604020202020204" pitchFamily="34" charset="0"/>
              <a:buChar char="•"/>
            </a:pPr>
            <a:endParaRPr lang="en-GB" dirty="0">
              <a:latin typeface="Aptos" panose="020B0004020202020204" pitchFamily="34" charset="0"/>
            </a:endParaRPr>
          </a:p>
          <a:p>
            <a:pPr marL="384048" lvl="1" indent="0" algn="ctr">
              <a:buNone/>
            </a:pPr>
            <a:r>
              <a:rPr lang="en-GB" dirty="0">
                <a:latin typeface="Aptos" panose="020B0004020202020204" pitchFamily="34" charset="0"/>
              </a:rPr>
              <a:t>Don’t think of university as the only option, post-school, apprenticeships are impressive, competitive and valuable alternatives. Many are also degree apprenticeships, so they provide the best of both worlds</a:t>
            </a:r>
            <a:r>
              <a:rPr lang="en-GB" dirty="0"/>
              <a:t>.</a:t>
            </a:r>
          </a:p>
        </p:txBody>
      </p:sp>
      <p:sp>
        <p:nvSpPr>
          <p:cNvPr id="3" name="Title 2"/>
          <p:cNvSpPr>
            <a:spLocks noGrp="1"/>
          </p:cNvSpPr>
          <p:nvPr>
            <p:ph type="title"/>
          </p:nvPr>
        </p:nvSpPr>
        <p:spPr>
          <a:xfrm>
            <a:off x="800100" y="548680"/>
            <a:ext cx="7543800" cy="914400"/>
          </a:xfrm>
        </p:spPr>
        <p:txBody>
          <a:bodyPr/>
          <a:lstStyle/>
          <a:p>
            <a:r>
              <a:rPr lang="en-GB" dirty="0"/>
              <a:t>Apprenticeships</a:t>
            </a:r>
          </a:p>
        </p:txBody>
      </p:sp>
      <p:pic>
        <p:nvPicPr>
          <p:cNvPr id="4" name="Picture 3">
            <a:extLst>
              <a:ext uri="{FF2B5EF4-FFF2-40B4-BE49-F238E27FC236}">
                <a16:creationId xmlns:a16="http://schemas.microsoft.com/office/drawing/2014/main" id="{30E04DBC-B34C-5807-3086-F5B98619AE9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8273135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99592" y="3356992"/>
            <a:ext cx="7543800" cy="914400"/>
          </a:xfrm>
        </p:spPr>
        <p:txBody>
          <a:bodyPr/>
          <a:lstStyle/>
          <a:p>
            <a:pPr algn="ctr"/>
            <a:r>
              <a:rPr lang="en-GB" sz="5400" dirty="0"/>
              <a:t>5. What is Sixth Form life really like?</a:t>
            </a:r>
            <a:endParaRPr lang="en-GB" dirty="0"/>
          </a:p>
        </p:txBody>
      </p:sp>
      <p:pic>
        <p:nvPicPr>
          <p:cNvPr id="3" name="Picture 2">
            <a:extLst>
              <a:ext uri="{FF2B5EF4-FFF2-40B4-BE49-F238E27FC236}">
                <a16:creationId xmlns:a16="http://schemas.microsoft.com/office/drawing/2014/main" id="{3AA8B882-3DF6-4250-A5F6-AC5ED86DA5C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37162948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2856" y="4002504"/>
            <a:ext cx="8640960" cy="1728192"/>
          </a:xfrm>
        </p:spPr>
        <p:txBody>
          <a:bodyPr/>
          <a:lstStyle/>
          <a:p>
            <a:br>
              <a:rPr lang="en-GB" sz="4400" dirty="0"/>
            </a:br>
            <a:br>
              <a:rPr lang="en-GB" sz="4400" dirty="0"/>
            </a:br>
            <a:br>
              <a:rPr lang="en-GB" sz="4400" dirty="0"/>
            </a:br>
            <a:r>
              <a:rPr lang="en-GB" sz="4400" dirty="0"/>
              <a:t>Priorities in Reading School Sixth Form</a:t>
            </a:r>
            <a:br>
              <a:rPr lang="en-GB" sz="4400" dirty="0"/>
            </a:br>
            <a:br>
              <a:rPr lang="en-GB" sz="4400" dirty="0"/>
            </a:br>
            <a:br>
              <a:rPr lang="en-GB" sz="4400" dirty="0"/>
            </a:br>
            <a:r>
              <a:rPr lang="en-GB" sz="2800" dirty="0">
                <a:latin typeface="Aptos" panose="020B0004020202020204" pitchFamily="34" charset="0"/>
              </a:rPr>
              <a:t>Safety  		Happiness			Success</a:t>
            </a:r>
            <a:br>
              <a:rPr lang="en-GB" sz="2800" dirty="0">
                <a:latin typeface="Aptos" panose="020B0004020202020204" pitchFamily="34" charset="0"/>
              </a:rPr>
            </a:br>
            <a:br>
              <a:rPr lang="en-GB" sz="2000" dirty="0">
                <a:effectLst/>
                <a:latin typeface="Aptos" panose="020B0004020202020204" pitchFamily="34" charset="0"/>
              </a:rPr>
            </a:br>
            <a:br>
              <a:rPr lang="en-GB" sz="2000" dirty="0"/>
            </a:br>
            <a:br>
              <a:rPr lang="en-GB" sz="2000" dirty="0"/>
            </a:br>
            <a:br>
              <a:rPr lang="en-GB" sz="2000" dirty="0"/>
            </a:br>
            <a:endParaRPr lang="en-GB" sz="2000" dirty="0"/>
          </a:p>
        </p:txBody>
      </p:sp>
      <p:sp>
        <p:nvSpPr>
          <p:cNvPr id="5" name="Arrow: Right 4">
            <a:extLst>
              <a:ext uri="{FF2B5EF4-FFF2-40B4-BE49-F238E27FC236}">
                <a16:creationId xmlns:a16="http://schemas.microsoft.com/office/drawing/2014/main" id="{87B0B142-9DAA-4687-86EE-34E4EDF27EB3}"/>
              </a:ext>
            </a:extLst>
          </p:cNvPr>
          <p:cNvSpPr/>
          <p:nvPr/>
        </p:nvSpPr>
        <p:spPr>
          <a:xfrm>
            <a:off x="1901598" y="3819356"/>
            <a:ext cx="1005840" cy="366296"/>
          </a:xfrm>
          <a:prstGeom prs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Garamond" panose="02020404030301010803" pitchFamily="18" charset="0"/>
            </a:endParaRPr>
          </a:p>
        </p:txBody>
      </p:sp>
      <p:sp>
        <p:nvSpPr>
          <p:cNvPr id="6" name="Arrow: Right 5">
            <a:extLst>
              <a:ext uri="{FF2B5EF4-FFF2-40B4-BE49-F238E27FC236}">
                <a16:creationId xmlns:a16="http://schemas.microsoft.com/office/drawing/2014/main" id="{92330FAC-5E96-4B1E-AD53-CB5AE50E847A}"/>
              </a:ext>
            </a:extLst>
          </p:cNvPr>
          <p:cNvSpPr/>
          <p:nvPr/>
        </p:nvSpPr>
        <p:spPr>
          <a:xfrm>
            <a:off x="5489318" y="3819356"/>
            <a:ext cx="1005840" cy="366296"/>
          </a:xfrm>
          <a:prstGeom prs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Garamond" panose="02020404030301010803" pitchFamily="18" charset="0"/>
            </a:endParaRPr>
          </a:p>
        </p:txBody>
      </p:sp>
      <p:pic>
        <p:nvPicPr>
          <p:cNvPr id="7" name="Picture 6">
            <a:extLst>
              <a:ext uri="{FF2B5EF4-FFF2-40B4-BE49-F238E27FC236}">
                <a16:creationId xmlns:a16="http://schemas.microsoft.com/office/drawing/2014/main" id="{5F7CFEEF-D138-4346-9715-B2E2818D51A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27462703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30161-9F43-4891-83CA-D35B6D9F8D37}"/>
              </a:ext>
            </a:extLst>
          </p:cNvPr>
          <p:cNvSpPr>
            <a:spLocks noGrp="1"/>
          </p:cNvSpPr>
          <p:nvPr>
            <p:ph type="title"/>
          </p:nvPr>
        </p:nvSpPr>
        <p:spPr>
          <a:xfrm>
            <a:off x="432000" y="1772816"/>
            <a:ext cx="8280000" cy="621000"/>
          </a:xfrm>
        </p:spPr>
        <p:txBody>
          <a:bodyPr/>
          <a:lstStyle/>
          <a:p>
            <a:r>
              <a:rPr lang="en-GB" dirty="0"/>
              <a:t>Pastoral Structure</a:t>
            </a:r>
          </a:p>
        </p:txBody>
      </p:sp>
      <p:sp>
        <p:nvSpPr>
          <p:cNvPr id="3" name="Content Placeholder 2">
            <a:extLst>
              <a:ext uri="{FF2B5EF4-FFF2-40B4-BE49-F238E27FC236}">
                <a16:creationId xmlns:a16="http://schemas.microsoft.com/office/drawing/2014/main" id="{1F24C94D-5A55-4915-B539-C2FA7FD58C84}"/>
              </a:ext>
            </a:extLst>
          </p:cNvPr>
          <p:cNvSpPr>
            <a:spLocks noGrp="1"/>
          </p:cNvSpPr>
          <p:nvPr>
            <p:ph idx="1"/>
          </p:nvPr>
        </p:nvSpPr>
        <p:spPr>
          <a:xfrm>
            <a:off x="432000" y="2636912"/>
            <a:ext cx="8280000" cy="3312368"/>
          </a:xfrm>
        </p:spPr>
        <p:txBody>
          <a:bodyPr/>
          <a:lstStyle/>
          <a:p>
            <a:pPr marL="349590" indent="-342900">
              <a:spcBef>
                <a:spcPts val="105"/>
              </a:spcBef>
              <a:buFont typeface="Arial" panose="020B0604020202020204" pitchFamily="34" charset="0"/>
              <a:buChar char="•"/>
            </a:pPr>
            <a:r>
              <a:rPr lang="en-GB" sz="2400" spc="-5" dirty="0">
                <a:latin typeface="Aptos" panose="020B0004020202020204" pitchFamily="34" charset="0"/>
                <a:cs typeface="Calibri"/>
              </a:rPr>
              <a:t>Every student is part of a form of around 18  pupils.</a:t>
            </a:r>
          </a:p>
          <a:p>
            <a:pPr marL="349590" indent="-342900">
              <a:spcBef>
                <a:spcPts val="105"/>
              </a:spcBef>
              <a:buFont typeface="Arial" panose="020B0604020202020204" pitchFamily="34" charset="0"/>
              <a:buChar char="•"/>
            </a:pPr>
            <a:r>
              <a:rPr lang="en-GB" sz="2400" spc="-5" dirty="0">
                <a:latin typeface="Aptos" panose="020B0004020202020204" pitchFamily="34" charset="0"/>
                <a:cs typeface="Calibri"/>
              </a:rPr>
              <a:t>All students are also part of one of five houses.</a:t>
            </a:r>
          </a:p>
          <a:p>
            <a:pPr marL="349590" indent="-342900">
              <a:spcBef>
                <a:spcPts val="105"/>
              </a:spcBef>
              <a:buFont typeface="Arial" panose="020B0604020202020204" pitchFamily="34" charset="0"/>
              <a:buChar char="•"/>
            </a:pPr>
            <a:r>
              <a:rPr lang="en-GB" sz="2400" spc="-5" dirty="0">
                <a:latin typeface="Aptos" panose="020B0004020202020204" pitchFamily="34" charset="0"/>
                <a:cs typeface="Calibri"/>
              </a:rPr>
              <a:t>Their form tutor is the first point of contact for you and your child.</a:t>
            </a:r>
          </a:p>
          <a:p>
            <a:pPr marL="349590" indent="-342900">
              <a:spcBef>
                <a:spcPts val="105"/>
              </a:spcBef>
              <a:buFont typeface="Arial" panose="020B0604020202020204" pitchFamily="34" charset="0"/>
              <a:buChar char="•"/>
            </a:pPr>
            <a:r>
              <a:rPr lang="en-GB" sz="2400" spc="-5" dirty="0">
                <a:latin typeface="Aptos" panose="020B0004020202020204" pitchFamily="34" charset="0"/>
                <a:cs typeface="Calibri"/>
              </a:rPr>
              <a:t>The Sixth Form Team will also support where necessary.</a:t>
            </a:r>
          </a:p>
        </p:txBody>
      </p:sp>
      <p:pic>
        <p:nvPicPr>
          <p:cNvPr id="4" name="Picture 3">
            <a:extLst>
              <a:ext uri="{FF2B5EF4-FFF2-40B4-BE49-F238E27FC236}">
                <a16:creationId xmlns:a16="http://schemas.microsoft.com/office/drawing/2014/main" id="{E7513171-EC77-48DD-8A38-CE4C52E87A5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30455581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740CE-99EB-40F2-8AF1-52B4A90EB227}"/>
              </a:ext>
            </a:extLst>
          </p:cNvPr>
          <p:cNvSpPr>
            <a:spLocks noGrp="1"/>
          </p:cNvSpPr>
          <p:nvPr>
            <p:ph type="title"/>
          </p:nvPr>
        </p:nvSpPr>
        <p:spPr>
          <a:xfrm>
            <a:off x="510540" y="1343025"/>
            <a:ext cx="7543800" cy="914400"/>
          </a:xfrm>
        </p:spPr>
        <p:txBody>
          <a:bodyPr/>
          <a:lstStyle/>
          <a:p>
            <a:r>
              <a:rPr lang="en-GB" dirty="0"/>
              <a:t>The Sixth Form Team</a:t>
            </a:r>
          </a:p>
        </p:txBody>
      </p:sp>
      <p:sp>
        <p:nvSpPr>
          <p:cNvPr id="3" name="Content Placeholder 2">
            <a:extLst>
              <a:ext uri="{FF2B5EF4-FFF2-40B4-BE49-F238E27FC236}">
                <a16:creationId xmlns:a16="http://schemas.microsoft.com/office/drawing/2014/main" id="{9FF16C4D-654B-4493-B344-ADCBCDC9F830}"/>
              </a:ext>
            </a:extLst>
          </p:cNvPr>
          <p:cNvSpPr>
            <a:spLocks noGrp="1"/>
          </p:cNvSpPr>
          <p:nvPr>
            <p:ph idx="1"/>
          </p:nvPr>
        </p:nvSpPr>
        <p:spPr>
          <a:xfrm>
            <a:off x="424800" y="2517750"/>
            <a:ext cx="8280000" cy="2970000"/>
          </a:xfrm>
        </p:spPr>
        <p:txBody>
          <a:bodyPr>
            <a:normAutofit fontScale="92500" lnSpcReduction="10000"/>
          </a:bodyPr>
          <a:lstStyle/>
          <a:p>
            <a:pPr marL="0" indent="0">
              <a:spcBef>
                <a:spcPts val="95"/>
              </a:spcBef>
              <a:buNone/>
            </a:pPr>
            <a:r>
              <a:rPr lang="en-US" sz="2400" spc="-60" dirty="0">
                <a:latin typeface="+mj-lt"/>
                <a:cs typeface="Calibri"/>
              </a:rPr>
              <a:t>Your</a:t>
            </a:r>
            <a:r>
              <a:rPr lang="en-US" sz="2400" spc="-20" dirty="0">
                <a:latin typeface="+mj-lt"/>
                <a:cs typeface="Calibri"/>
              </a:rPr>
              <a:t> </a:t>
            </a:r>
            <a:r>
              <a:rPr lang="en-US" sz="2400" spc="-35" dirty="0">
                <a:latin typeface="+mj-lt"/>
                <a:cs typeface="Calibri"/>
              </a:rPr>
              <a:t>child’s</a:t>
            </a:r>
            <a:r>
              <a:rPr lang="en-US" sz="2400" spc="-20" dirty="0">
                <a:latin typeface="+mj-lt"/>
                <a:cs typeface="Calibri"/>
              </a:rPr>
              <a:t> </a:t>
            </a:r>
            <a:r>
              <a:rPr lang="en-US" sz="2400" spc="-15" dirty="0">
                <a:latin typeface="+mj-lt"/>
                <a:cs typeface="Calibri"/>
              </a:rPr>
              <a:t>form</a:t>
            </a:r>
            <a:r>
              <a:rPr lang="en-US" sz="2400" spc="5" dirty="0">
                <a:latin typeface="+mj-lt"/>
                <a:cs typeface="Calibri"/>
              </a:rPr>
              <a:t> </a:t>
            </a:r>
            <a:r>
              <a:rPr lang="en-US" sz="2400" spc="-10" dirty="0">
                <a:latin typeface="+mj-lt"/>
                <a:cs typeface="Calibri"/>
              </a:rPr>
              <a:t>tutor:</a:t>
            </a:r>
          </a:p>
          <a:p>
            <a:pPr marL="0" indent="0">
              <a:spcBef>
                <a:spcPts val="95"/>
              </a:spcBef>
              <a:buNone/>
            </a:pPr>
            <a:endParaRPr lang="en-US" sz="1400" dirty="0">
              <a:latin typeface="+mj-lt"/>
              <a:cs typeface="Calibri"/>
            </a:endParaRPr>
          </a:p>
          <a:p>
            <a:pPr marL="0" indent="0">
              <a:spcBef>
                <a:spcPts val="5"/>
              </a:spcBef>
              <a:buNone/>
            </a:pPr>
            <a:r>
              <a:rPr lang="en-US" sz="2400" spc="-5" dirty="0">
                <a:latin typeface="+mj-lt"/>
                <a:cs typeface="Calibri"/>
              </a:rPr>
              <a:t>Mr</a:t>
            </a:r>
            <a:r>
              <a:rPr lang="en-US" sz="2400" spc="10" dirty="0">
                <a:latin typeface="+mj-lt"/>
                <a:cs typeface="Calibri"/>
              </a:rPr>
              <a:t> </a:t>
            </a:r>
            <a:r>
              <a:rPr lang="en-US" sz="2400" spc="-15" dirty="0">
                <a:latin typeface="+mj-lt"/>
                <a:cs typeface="Calibri"/>
              </a:rPr>
              <a:t>McGall</a:t>
            </a:r>
            <a:r>
              <a:rPr lang="en-US" sz="2400" dirty="0">
                <a:latin typeface="+mj-lt"/>
                <a:cs typeface="Calibri"/>
              </a:rPr>
              <a:t> </a:t>
            </a:r>
            <a:r>
              <a:rPr lang="en-US" sz="2400" spc="-5" dirty="0">
                <a:latin typeface="+mj-lt"/>
                <a:cs typeface="Calibri"/>
              </a:rPr>
              <a:t>–</a:t>
            </a:r>
            <a:r>
              <a:rPr lang="en-US" sz="2400" spc="5" dirty="0">
                <a:latin typeface="+mj-lt"/>
                <a:cs typeface="Calibri"/>
              </a:rPr>
              <a:t> </a:t>
            </a:r>
            <a:r>
              <a:rPr lang="en-US" sz="2400" spc="-5" dirty="0">
                <a:latin typeface="+mj-lt"/>
                <a:cs typeface="Calibri"/>
              </a:rPr>
              <a:t>Assistant Head Pastoral</a:t>
            </a:r>
            <a:endParaRPr lang="en-US" sz="2400" dirty="0">
              <a:latin typeface="+mj-lt"/>
              <a:cs typeface="Calibri"/>
            </a:endParaRPr>
          </a:p>
          <a:p>
            <a:pPr marL="0" marR="5080" indent="0">
              <a:lnSpc>
                <a:spcPct val="110000"/>
              </a:lnSpc>
              <a:buNone/>
            </a:pPr>
            <a:r>
              <a:rPr lang="en-US" sz="2400" spc="-5" dirty="0" err="1">
                <a:latin typeface="+mj-lt"/>
                <a:cs typeface="Calibri"/>
              </a:rPr>
              <a:t>Mr</a:t>
            </a:r>
            <a:r>
              <a:rPr lang="en-US" sz="2400" spc="15" dirty="0">
                <a:latin typeface="+mj-lt"/>
                <a:cs typeface="Calibri"/>
              </a:rPr>
              <a:t> </a:t>
            </a:r>
            <a:r>
              <a:rPr lang="en-US" sz="2400" spc="-15" dirty="0">
                <a:latin typeface="+mj-lt"/>
                <a:cs typeface="Calibri"/>
              </a:rPr>
              <a:t>Whitehorn</a:t>
            </a:r>
            <a:r>
              <a:rPr lang="en-US" sz="2400" spc="40" dirty="0">
                <a:latin typeface="+mj-lt"/>
                <a:cs typeface="Calibri"/>
              </a:rPr>
              <a:t> </a:t>
            </a:r>
            <a:r>
              <a:rPr lang="en-US" sz="2400" spc="-5" dirty="0">
                <a:latin typeface="+mj-lt"/>
                <a:cs typeface="Calibri"/>
              </a:rPr>
              <a:t>–</a:t>
            </a:r>
            <a:r>
              <a:rPr lang="en-US" sz="2400" spc="10" dirty="0">
                <a:latin typeface="+mj-lt"/>
                <a:cs typeface="Calibri"/>
              </a:rPr>
              <a:t> </a:t>
            </a:r>
            <a:r>
              <a:rPr lang="en-US" sz="2400" spc="-5" dirty="0">
                <a:latin typeface="+mj-lt"/>
                <a:cs typeface="Calibri"/>
              </a:rPr>
              <a:t>Sixth</a:t>
            </a:r>
            <a:r>
              <a:rPr lang="en-US" sz="2400" spc="5" dirty="0">
                <a:latin typeface="+mj-lt"/>
                <a:cs typeface="Calibri"/>
              </a:rPr>
              <a:t> </a:t>
            </a:r>
            <a:r>
              <a:rPr lang="en-US" sz="2400" spc="-15" dirty="0">
                <a:latin typeface="+mj-lt"/>
                <a:cs typeface="Calibri"/>
              </a:rPr>
              <a:t>Form</a:t>
            </a:r>
            <a:r>
              <a:rPr lang="en-US" sz="2400" spc="20" dirty="0">
                <a:latin typeface="+mj-lt"/>
                <a:cs typeface="Calibri"/>
              </a:rPr>
              <a:t> </a:t>
            </a:r>
            <a:r>
              <a:rPr lang="en-US" sz="2400" spc="-25" dirty="0">
                <a:latin typeface="+mj-lt"/>
                <a:cs typeface="Calibri"/>
              </a:rPr>
              <a:t>Transition</a:t>
            </a:r>
            <a:r>
              <a:rPr lang="en-US" sz="2400" spc="20" dirty="0">
                <a:latin typeface="+mj-lt"/>
                <a:cs typeface="Calibri"/>
              </a:rPr>
              <a:t> </a:t>
            </a:r>
            <a:r>
              <a:rPr lang="en-US" sz="2400" spc="-5" dirty="0">
                <a:latin typeface="+mj-lt"/>
                <a:cs typeface="Calibri"/>
              </a:rPr>
              <a:t>Lead </a:t>
            </a:r>
          </a:p>
          <a:p>
            <a:pPr marL="0" marR="5080" indent="0">
              <a:lnSpc>
                <a:spcPct val="110000"/>
              </a:lnSpc>
              <a:buNone/>
            </a:pPr>
            <a:r>
              <a:rPr lang="en-US" sz="2400" spc="-15" dirty="0">
                <a:latin typeface="+mj-lt"/>
                <a:cs typeface="Calibri"/>
              </a:rPr>
              <a:t>Mrs</a:t>
            </a:r>
            <a:r>
              <a:rPr lang="en-US" sz="2400" dirty="0">
                <a:latin typeface="+mj-lt"/>
                <a:cs typeface="Calibri"/>
              </a:rPr>
              <a:t> </a:t>
            </a:r>
            <a:r>
              <a:rPr lang="en-US" sz="2400" spc="-15" dirty="0">
                <a:latin typeface="+mj-lt"/>
                <a:cs typeface="Calibri"/>
              </a:rPr>
              <a:t>Majorossy</a:t>
            </a:r>
            <a:r>
              <a:rPr lang="en-US" sz="2400" spc="20" dirty="0">
                <a:latin typeface="+mj-lt"/>
                <a:cs typeface="Calibri"/>
              </a:rPr>
              <a:t> </a:t>
            </a:r>
            <a:r>
              <a:rPr lang="en-US" sz="2400" spc="-5" dirty="0">
                <a:latin typeface="+mj-lt"/>
                <a:cs typeface="Calibri"/>
              </a:rPr>
              <a:t>–</a:t>
            </a:r>
            <a:r>
              <a:rPr lang="en-US" sz="2400" spc="5" dirty="0">
                <a:latin typeface="+mj-lt"/>
                <a:cs typeface="Calibri"/>
              </a:rPr>
              <a:t> </a:t>
            </a:r>
            <a:r>
              <a:rPr lang="en-US" sz="2400" spc="-5" dirty="0">
                <a:latin typeface="+mj-lt"/>
                <a:cs typeface="Calibri"/>
              </a:rPr>
              <a:t>Sixth</a:t>
            </a:r>
            <a:r>
              <a:rPr lang="en-US" sz="2400" spc="25" dirty="0">
                <a:latin typeface="+mj-lt"/>
                <a:cs typeface="Calibri"/>
              </a:rPr>
              <a:t> </a:t>
            </a:r>
            <a:r>
              <a:rPr lang="en-US" sz="2400" spc="-15" dirty="0">
                <a:latin typeface="+mj-lt"/>
                <a:cs typeface="Calibri"/>
              </a:rPr>
              <a:t>Form</a:t>
            </a:r>
            <a:r>
              <a:rPr lang="en-US" sz="2400" spc="10" dirty="0">
                <a:latin typeface="+mj-lt"/>
                <a:cs typeface="Calibri"/>
              </a:rPr>
              <a:t> </a:t>
            </a:r>
            <a:r>
              <a:rPr lang="en-US" sz="2400" spc="-15" dirty="0">
                <a:latin typeface="+mj-lt"/>
                <a:cs typeface="Calibri"/>
              </a:rPr>
              <a:t>Intervention</a:t>
            </a:r>
            <a:r>
              <a:rPr lang="en-US" sz="2400" spc="45" dirty="0">
                <a:latin typeface="+mj-lt"/>
                <a:cs typeface="Calibri"/>
              </a:rPr>
              <a:t> </a:t>
            </a:r>
            <a:r>
              <a:rPr lang="en-US" sz="2400" spc="-5" dirty="0">
                <a:latin typeface="+mj-lt"/>
                <a:cs typeface="Calibri"/>
              </a:rPr>
              <a:t>Lead </a:t>
            </a:r>
            <a:r>
              <a:rPr lang="en-US" sz="2400" spc="-620" dirty="0">
                <a:latin typeface="+mj-lt"/>
                <a:cs typeface="Calibri"/>
              </a:rPr>
              <a:t> </a:t>
            </a:r>
          </a:p>
          <a:p>
            <a:pPr marL="0" marR="5080" indent="0">
              <a:lnSpc>
                <a:spcPct val="110000"/>
              </a:lnSpc>
              <a:buNone/>
            </a:pPr>
            <a:r>
              <a:rPr lang="en-US" sz="2400" spc="-5" dirty="0">
                <a:latin typeface="+mj-lt"/>
                <a:cs typeface="Calibri"/>
              </a:rPr>
              <a:t>Miss</a:t>
            </a:r>
            <a:r>
              <a:rPr lang="en-US" sz="2400" spc="-10" dirty="0">
                <a:latin typeface="+mj-lt"/>
                <a:cs typeface="Calibri"/>
              </a:rPr>
              <a:t> </a:t>
            </a:r>
            <a:r>
              <a:rPr lang="en-US" sz="2400" spc="-20" dirty="0">
                <a:latin typeface="+mj-lt"/>
                <a:cs typeface="Calibri"/>
              </a:rPr>
              <a:t>Stratford</a:t>
            </a:r>
            <a:r>
              <a:rPr lang="en-US" sz="2400" spc="25" dirty="0">
                <a:latin typeface="+mj-lt"/>
                <a:cs typeface="Calibri"/>
              </a:rPr>
              <a:t> </a:t>
            </a:r>
            <a:r>
              <a:rPr lang="en-US" sz="2400" spc="-5" dirty="0">
                <a:latin typeface="+mj-lt"/>
                <a:cs typeface="Calibri"/>
              </a:rPr>
              <a:t>–</a:t>
            </a:r>
            <a:r>
              <a:rPr lang="en-US" sz="2400" dirty="0">
                <a:latin typeface="+mj-lt"/>
                <a:cs typeface="Calibri"/>
              </a:rPr>
              <a:t> </a:t>
            </a:r>
            <a:r>
              <a:rPr lang="en-US" sz="2400" spc="-5" dirty="0">
                <a:latin typeface="+mj-lt"/>
                <a:cs typeface="Calibri"/>
              </a:rPr>
              <a:t>Sixth</a:t>
            </a:r>
            <a:r>
              <a:rPr lang="en-US" sz="2400" spc="15" dirty="0">
                <a:latin typeface="+mj-lt"/>
                <a:cs typeface="Calibri"/>
              </a:rPr>
              <a:t> </a:t>
            </a:r>
            <a:r>
              <a:rPr lang="en-US" sz="2400" spc="-15" dirty="0">
                <a:latin typeface="+mj-lt"/>
                <a:cs typeface="Calibri"/>
              </a:rPr>
              <a:t>Form</a:t>
            </a:r>
            <a:r>
              <a:rPr lang="en-US" sz="2400" dirty="0">
                <a:latin typeface="+mj-lt"/>
                <a:cs typeface="Calibri"/>
              </a:rPr>
              <a:t> </a:t>
            </a:r>
            <a:r>
              <a:rPr lang="en-US" sz="2400" spc="-25" dirty="0">
                <a:latin typeface="+mj-lt"/>
                <a:cs typeface="Calibri"/>
              </a:rPr>
              <a:t>Pastoral</a:t>
            </a:r>
            <a:r>
              <a:rPr lang="en-US" sz="2400" spc="25" dirty="0">
                <a:latin typeface="+mj-lt"/>
                <a:cs typeface="Calibri"/>
              </a:rPr>
              <a:t> </a:t>
            </a:r>
            <a:r>
              <a:rPr lang="en-US" sz="2400" spc="-5" dirty="0">
                <a:latin typeface="+mj-lt"/>
                <a:cs typeface="Calibri"/>
              </a:rPr>
              <a:t>Lead</a:t>
            </a:r>
          </a:p>
          <a:p>
            <a:pPr marL="0" marR="5080" indent="0">
              <a:lnSpc>
                <a:spcPct val="110000"/>
              </a:lnSpc>
              <a:buNone/>
            </a:pPr>
            <a:r>
              <a:rPr lang="en-GB" sz="2400" dirty="0"/>
              <a:t>Mrs Alberici - </a:t>
            </a:r>
            <a:r>
              <a:rPr lang="en-US" sz="2400" dirty="0"/>
              <a:t>Sixth Form and Boarding Administrator</a:t>
            </a:r>
          </a:p>
          <a:p>
            <a:pPr marL="0" marR="5080" indent="0">
              <a:lnSpc>
                <a:spcPct val="110000"/>
              </a:lnSpc>
              <a:buNone/>
            </a:pPr>
            <a:r>
              <a:rPr lang="en-US" sz="2400" spc="-5" dirty="0">
                <a:latin typeface="+mj-lt"/>
                <a:cs typeface="Calibri"/>
              </a:rPr>
              <a:t>Head of Houses remain linked to Sixth Form</a:t>
            </a:r>
          </a:p>
        </p:txBody>
      </p:sp>
      <p:sp>
        <p:nvSpPr>
          <p:cNvPr id="4" name="Rectangle 1">
            <a:extLst>
              <a:ext uri="{FF2B5EF4-FFF2-40B4-BE49-F238E27FC236}">
                <a16:creationId xmlns:a16="http://schemas.microsoft.com/office/drawing/2014/main" id="{01147365-6211-6088-2132-9079B776EC9B}"/>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rgbClr val="1C2E54"/>
                </a:solidFill>
                <a:effectLst/>
                <a:latin typeface="Calibri" panose="020F0502020204030204" pitchFamily="34" charset="0"/>
                <a:cs typeface="Calibri" panose="020F0502020204030204" pitchFamily="34" charset="0"/>
              </a:rPr>
              <a:t>Sixth Form and Boarding Administrator</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 name="Rectangle 2">
            <a:extLst>
              <a:ext uri="{FF2B5EF4-FFF2-40B4-BE49-F238E27FC236}">
                <a16:creationId xmlns:a16="http://schemas.microsoft.com/office/drawing/2014/main" id="{A37AC274-2B4F-8423-8A03-AEA99A946A10}"/>
              </a:ext>
            </a:extLst>
          </p:cNvPr>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rgbClr val="1C2E54"/>
                </a:solidFill>
                <a:effectLst/>
                <a:latin typeface="Calibri" panose="020F0502020204030204" pitchFamily="34" charset="0"/>
                <a:cs typeface="Calibri" panose="020F0502020204030204" pitchFamily="34" charset="0"/>
              </a:rPr>
              <a:t>Sixth Form and Boarding Administrator</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6" name="Picture 5">
            <a:extLst>
              <a:ext uri="{FF2B5EF4-FFF2-40B4-BE49-F238E27FC236}">
                <a16:creationId xmlns:a16="http://schemas.microsoft.com/office/drawing/2014/main" id="{B8E115D1-5515-2761-94EC-8F0141DE899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21554878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endParaRPr lang="en-GB"/>
          </a:p>
        </p:txBody>
      </p:sp>
      <p:pic>
        <p:nvPicPr>
          <p:cNvPr id="6" name="Picture Placeholder 6">
            <a:extLst>
              <a:ext uri="{FF2B5EF4-FFF2-40B4-BE49-F238E27FC236}">
                <a16:creationId xmlns:a16="http://schemas.microsoft.com/office/drawing/2014/main" id="{2F2B14F3-62F1-45CB-9B44-720738E48CE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0963" r="11484"/>
          <a:stretch/>
        </p:blipFill>
        <p:spPr>
          <a:xfrm>
            <a:off x="0" y="0"/>
            <a:ext cx="9144000" cy="7685416"/>
          </a:xfrm>
          <a:prstGeom prst="rect">
            <a:avLst/>
          </a:prstGeom>
        </p:spPr>
      </p:pic>
      <p:sp>
        <p:nvSpPr>
          <p:cNvPr id="4" name="TextBox 3">
            <a:extLst>
              <a:ext uri="{FF2B5EF4-FFF2-40B4-BE49-F238E27FC236}">
                <a16:creationId xmlns:a16="http://schemas.microsoft.com/office/drawing/2014/main" id="{4B26ABC6-B1B5-41AD-AF35-E6D0EAEB6100}"/>
              </a:ext>
            </a:extLst>
          </p:cNvPr>
          <p:cNvSpPr txBox="1"/>
          <p:nvPr/>
        </p:nvSpPr>
        <p:spPr>
          <a:xfrm>
            <a:off x="4283968" y="188640"/>
            <a:ext cx="4685144" cy="646331"/>
          </a:xfrm>
          <a:prstGeom prst="rect">
            <a:avLst/>
          </a:prstGeom>
          <a:solidFill>
            <a:schemeClr val="bg2"/>
          </a:solidFill>
        </p:spPr>
        <p:txBody>
          <a:bodyPr wrap="square" rtlCol="0">
            <a:spAutoFit/>
          </a:bodyPr>
          <a:lstStyle/>
          <a:p>
            <a:pPr algn="ctr"/>
            <a:r>
              <a:rPr lang="en-GB" dirty="0">
                <a:latin typeface="Garamond" panose="02020404030301010803" pitchFamily="18" charset="0"/>
              </a:rPr>
              <a:t>Holistic approach. Educating the mind, but also the character.</a:t>
            </a:r>
          </a:p>
        </p:txBody>
      </p:sp>
    </p:spTree>
    <p:extLst>
      <p:ext uri="{BB962C8B-B14F-4D97-AF65-F5344CB8AC3E}">
        <p14:creationId xmlns:p14="http://schemas.microsoft.com/office/powerpoint/2010/main" val="20425488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pic>
        <p:nvPicPr>
          <p:cNvPr id="2" name="Picture 1" descr="ECS_0192"/>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1140768" y="-27384"/>
            <a:ext cx="10477164" cy="6984776"/>
          </a:xfrm>
          <a:prstGeom prst="rect">
            <a:avLst/>
          </a:prstGeom>
          <a:noFill/>
          <a:ln>
            <a:noFill/>
          </a:ln>
        </p:spPr>
      </p:pic>
      <p:sp>
        <p:nvSpPr>
          <p:cNvPr id="4" name="TextBox 3">
            <a:extLst>
              <a:ext uri="{FF2B5EF4-FFF2-40B4-BE49-F238E27FC236}">
                <a16:creationId xmlns:a16="http://schemas.microsoft.com/office/drawing/2014/main" id="{D664CE43-3AA7-4FF6-89EB-8368BECC820D}"/>
              </a:ext>
            </a:extLst>
          </p:cNvPr>
          <p:cNvSpPr txBox="1"/>
          <p:nvPr/>
        </p:nvSpPr>
        <p:spPr>
          <a:xfrm>
            <a:off x="4211960" y="188640"/>
            <a:ext cx="4685144" cy="923330"/>
          </a:xfrm>
          <a:prstGeom prst="rect">
            <a:avLst/>
          </a:prstGeom>
          <a:solidFill>
            <a:srgbClr val="242852"/>
          </a:solid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Garamond" panose="02020404030301010803" pitchFamily="18" charset="0"/>
              </a:rPr>
              <a:t>Collaborative and independent learning environment. Supplementing traditional classroom teaching with digital learning </a:t>
            </a:r>
          </a:p>
        </p:txBody>
      </p:sp>
    </p:spTree>
    <p:extLst>
      <p:ext uri="{BB962C8B-B14F-4D97-AF65-F5344CB8AC3E}">
        <p14:creationId xmlns:p14="http://schemas.microsoft.com/office/powerpoint/2010/main" val="260117690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500" y="-1"/>
            <a:ext cx="10472092" cy="6981395"/>
          </a:xfrm>
          <a:prstGeom prst="rect">
            <a:avLst/>
          </a:prstGeom>
        </p:spPr>
      </p:pic>
      <p:sp>
        <p:nvSpPr>
          <p:cNvPr id="4" name="TextBox 3">
            <a:extLst>
              <a:ext uri="{FF2B5EF4-FFF2-40B4-BE49-F238E27FC236}">
                <a16:creationId xmlns:a16="http://schemas.microsoft.com/office/drawing/2014/main" id="{D35F3E3D-0B8B-4DC9-BA11-831DB94CEC8F}"/>
              </a:ext>
            </a:extLst>
          </p:cNvPr>
          <p:cNvSpPr txBox="1"/>
          <p:nvPr/>
        </p:nvSpPr>
        <p:spPr>
          <a:xfrm>
            <a:off x="3262037" y="180251"/>
            <a:ext cx="4685144" cy="369332"/>
          </a:xfrm>
          <a:prstGeom prst="rect">
            <a:avLst/>
          </a:prstGeom>
          <a:solidFill>
            <a:srgbClr val="242852"/>
          </a:solid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Garamond" panose="02020404030301010803" pitchFamily="18" charset="0"/>
              </a:rPr>
              <a:t>Academically pacy and rigorous</a:t>
            </a:r>
          </a:p>
        </p:txBody>
      </p:sp>
    </p:spTree>
    <p:extLst>
      <p:ext uri="{BB962C8B-B14F-4D97-AF65-F5344CB8AC3E}">
        <p14:creationId xmlns:p14="http://schemas.microsoft.com/office/powerpoint/2010/main" val="126423653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pic>
        <p:nvPicPr>
          <p:cNvPr id="2" name="Picture 1" descr="ECS_0239"/>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571500" y="-123395"/>
            <a:ext cx="10472092" cy="6981395"/>
          </a:xfrm>
          <a:prstGeom prst="rect">
            <a:avLst/>
          </a:prstGeom>
          <a:noFill/>
          <a:ln>
            <a:noFill/>
          </a:ln>
        </p:spPr>
      </p:pic>
      <p:sp>
        <p:nvSpPr>
          <p:cNvPr id="5" name="TextBox 4">
            <a:extLst>
              <a:ext uri="{FF2B5EF4-FFF2-40B4-BE49-F238E27FC236}">
                <a16:creationId xmlns:a16="http://schemas.microsoft.com/office/drawing/2014/main" id="{20680B11-FBCE-4DD6-B6A1-19E59B302894}"/>
              </a:ext>
            </a:extLst>
          </p:cNvPr>
          <p:cNvSpPr txBox="1"/>
          <p:nvPr/>
        </p:nvSpPr>
        <p:spPr>
          <a:xfrm>
            <a:off x="4283968" y="188640"/>
            <a:ext cx="4685144" cy="646331"/>
          </a:xfrm>
          <a:prstGeom prst="rect">
            <a:avLst/>
          </a:prstGeom>
          <a:solidFill>
            <a:srgbClr val="242852"/>
          </a:solid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Garamond" panose="02020404030301010803" pitchFamily="18" charset="0"/>
              </a:rPr>
              <a:t>High expectations of all students (uniform, behaviour, work ethic, service)</a:t>
            </a:r>
          </a:p>
        </p:txBody>
      </p:sp>
    </p:spTree>
    <p:extLst>
      <p:ext uri="{BB962C8B-B14F-4D97-AF65-F5344CB8AC3E}">
        <p14:creationId xmlns:p14="http://schemas.microsoft.com/office/powerpoint/2010/main" val="91501173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endParaRPr lang="en-GB"/>
          </a:p>
        </p:txBody>
      </p:sp>
      <p:pic>
        <p:nvPicPr>
          <p:cNvPr id="9218" name="Picture 2" descr="U:\6. Chaplaincy\1. photos\local primary schoo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19A0607-15F8-43C3-84F6-061FE7E6D85D}"/>
              </a:ext>
            </a:extLst>
          </p:cNvPr>
          <p:cNvSpPr txBox="1"/>
          <p:nvPr/>
        </p:nvSpPr>
        <p:spPr>
          <a:xfrm>
            <a:off x="174888" y="188640"/>
            <a:ext cx="4685144" cy="923330"/>
          </a:xfrm>
          <a:prstGeom prst="rect">
            <a:avLst/>
          </a:prstGeom>
          <a:solidFill>
            <a:schemeClr val="bg2"/>
          </a:solidFill>
        </p:spPr>
        <p:txBody>
          <a:bodyPr wrap="square" rtlCol="0">
            <a:spAutoFit/>
          </a:bodyPr>
          <a:lstStyle/>
          <a:p>
            <a:pPr algn="ctr"/>
            <a:r>
              <a:rPr lang="en-GB" dirty="0">
                <a:latin typeface="Garamond" panose="02020404030301010803" pitchFamily="18" charset="0"/>
              </a:rPr>
              <a:t>Service – every student expected to give back to the School and community. Our students are more than grades on a piece of paper.</a:t>
            </a:r>
          </a:p>
        </p:txBody>
      </p:sp>
    </p:spTree>
    <p:extLst>
      <p:ext uri="{BB962C8B-B14F-4D97-AF65-F5344CB8AC3E}">
        <p14:creationId xmlns:p14="http://schemas.microsoft.com/office/powerpoint/2010/main" val="34393926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pic>
        <p:nvPicPr>
          <p:cNvPr id="1026" name="C316BC21-D001-412E-A44B-4D75A7410EC8" descr="C316BC21-D001-412E-A44B-4D75A7410EC8">
            <a:extLst>
              <a:ext uri="{FF2B5EF4-FFF2-40B4-BE49-F238E27FC236}">
                <a16:creationId xmlns:a16="http://schemas.microsoft.com/office/drawing/2014/main" id="{6EB9D904-C1A7-4EFA-9D10-36C1765B824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1580814" y="265026"/>
            <a:ext cx="12557148" cy="9612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B3004EC3-BACB-4CB3-8F09-7F59E7AAF0B6}"/>
              </a:ext>
            </a:extLst>
          </p:cNvPr>
          <p:cNvSpPr txBox="1"/>
          <p:nvPr/>
        </p:nvSpPr>
        <p:spPr>
          <a:xfrm>
            <a:off x="3059832" y="90498"/>
            <a:ext cx="5909280" cy="1200329"/>
          </a:xfrm>
          <a:prstGeom prst="rect">
            <a:avLst/>
          </a:prstGeom>
          <a:solidFill>
            <a:srgbClr val="242852"/>
          </a:solidFill>
        </p:spPr>
        <p:txBody>
          <a:bodyPr wrap="square" rtlCol="0">
            <a:spAutoFit/>
          </a:bodyPr>
          <a:lstStyle/>
          <a:p>
            <a:pPr lvl="0" algn="ctr"/>
            <a:r>
              <a:rPr lang="en-US" kern="0" dirty="0">
                <a:solidFill>
                  <a:prstClr val="white"/>
                </a:solidFill>
                <a:latin typeface="Garamond" panose="02020404030301010803" pitchFamily="18" charset="0"/>
              </a:rPr>
              <a:t>Independence: students arrive for their first lesson of the day and leave after their last. Not tied to the school site from 8:20-3:35. Encourage independent study and embracing a breadth of opportunities.</a:t>
            </a:r>
          </a:p>
        </p:txBody>
      </p:sp>
    </p:spTree>
    <p:extLst>
      <p:ext uri="{BB962C8B-B14F-4D97-AF65-F5344CB8AC3E}">
        <p14:creationId xmlns:p14="http://schemas.microsoft.com/office/powerpoint/2010/main" val="393081842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pic>
        <p:nvPicPr>
          <p:cNvPr id="2" name="Picture 1" descr="ECS_0085"/>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4499992" y="3428744"/>
            <a:ext cx="6134279" cy="4089519"/>
          </a:xfrm>
          <a:prstGeom prst="rect">
            <a:avLst/>
          </a:prstGeom>
          <a:noFill/>
          <a:ln>
            <a:noFill/>
          </a:ln>
        </p:spPr>
      </p:pic>
      <p:pic>
        <p:nvPicPr>
          <p:cNvPr id="6" name="Picture 5" descr="ECS_0207">
            <a:extLst>
              <a:ext uri="{FF2B5EF4-FFF2-40B4-BE49-F238E27FC236}">
                <a16:creationId xmlns:a16="http://schemas.microsoft.com/office/drawing/2014/main" id="{7173F147-99C5-45CE-860B-4FF524B730EF}"/>
              </a:ext>
            </a:extLst>
          </p:cNvPr>
          <p:cNvPicPr>
            <a:picLocks noGrp="1" noChangeAspect="1"/>
          </p:cNvPicPr>
          <p:nvPr isPhoto="1"/>
        </p:nvPicPr>
        <p:blipFill>
          <a:blip r:embed="rId3" cstate="print">
            <a:lum/>
            <a:extLst>
              <a:ext uri="{28A0092B-C50C-407E-A947-70E740481C1C}">
                <a14:useLocalDpi xmlns:a14="http://schemas.microsoft.com/office/drawing/2010/main" val="0"/>
              </a:ext>
            </a:extLst>
          </a:blip>
          <a:stretch>
            <a:fillRect/>
          </a:stretch>
        </p:blipFill>
        <p:spPr>
          <a:xfrm>
            <a:off x="-180528" y="-86469"/>
            <a:ext cx="5272820" cy="3515214"/>
          </a:xfrm>
          <a:prstGeom prst="rect">
            <a:avLst/>
          </a:prstGeom>
          <a:noFill/>
          <a:ln>
            <a:noFill/>
          </a:ln>
        </p:spPr>
      </p:pic>
      <p:pic>
        <p:nvPicPr>
          <p:cNvPr id="7" name="Picture 2" descr="U:\6. Chaplaincy\1. photos\DSC_5462.JPG">
            <a:extLst>
              <a:ext uri="{FF2B5EF4-FFF2-40B4-BE49-F238E27FC236}">
                <a16:creationId xmlns:a16="http://schemas.microsoft.com/office/drawing/2014/main" id="{847B0CBD-D782-4514-A244-F1E6E3B0085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6121" b="29006"/>
          <a:stretch/>
        </p:blipFill>
        <p:spPr bwMode="auto">
          <a:xfrm>
            <a:off x="-5940" y="3428744"/>
            <a:ext cx="4572830" cy="36284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U:\6. Chaplaincy\1. photos\U16 vs. KES.jpg">
            <a:extLst>
              <a:ext uri="{FF2B5EF4-FFF2-40B4-BE49-F238E27FC236}">
                <a16:creationId xmlns:a16="http://schemas.microsoft.com/office/drawing/2014/main" id="{0544B77B-BDDF-4398-9F16-5167FCC8B42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6409" b="24267"/>
          <a:stretch/>
        </p:blipFill>
        <p:spPr bwMode="auto">
          <a:xfrm>
            <a:off x="4546076" y="-675456"/>
            <a:ext cx="4598432" cy="410801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488FB5F-0871-4278-A16A-00264FDDE8EC}"/>
              </a:ext>
            </a:extLst>
          </p:cNvPr>
          <p:cNvSpPr txBox="1"/>
          <p:nvPr/>
        </p:nvSpPr>
        <p:spPr>
          <a:xfrm>
            <a:off x="4741478" y="5517232"/>
            <a:ext cx="4227634" cy="923330"/>
          </a:xfrm>
          <a:prstGeom prst="rect">
            <a:avLst/>
          </a:prstGeom>
          <a:solidFill>
            <a:srgbClr val="242852"/>
          </a:solid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Garamond" panose="02020404030301010803" pitchFamily="18" charset="0"/>
              </a:rPr>
              <a:t>Full of opportunities, whether that be creative, leadership, musical, sporting or anything else that students wish to lead on</a:t>
            </a:r>
          </a:p>
        </p:txBody>
      </p:sp>
    </p:spTree>
    <p:extLst>
      <p:ext uri="{BB962C8B-B14F-4D97-AF65-F5344CB8AC3E}">
        <p14:creationId xmlns:p14="http://schemas.microsoft.com/office/powerpoint/2010/main" val="161467502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pic>
        <p:nvPicPr>
          <p:cNvPr id="2" name="Picture 1" descr="ECS_0134"/>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0" y="-28533"/>
            <a:ext cx="10332640" cy="6888426"/>
          </a:xfrm>
          <a:prstGeom prst="rect">
            <a:avLst/>
          </a:prstGeom>
          <a:noFill/>
          <a:ln>
            <a:noFill/>
          </a:ln>
        </p:spPr>
      </p:pic>
      <p:sp>
        <p:nvSpPr>
          <p:cNvPr id="4" name="TextBox 3">
            <a:extLst>
              <a:ext uri="{FF2B5EF4-FFF2-40B4-BE49-F238E27FC236}">
                <a16:creationId xmlns:a16="http://schemas.microsoft.com/office/drawing/2014/main" id="{B3004EC3-BACB-4CB3-8F09-7F59E7AAF0B6}"/>
              </a:ext>
            </a:extLst>
          </p:cNvPr>
          <p:cNvSpPr txBox="1"/>
          <p:nvPr/>
        </p:nvSpPr>
        <p:spPr>
          <a:xfrm>
            <a:off x="174888" y="188640"/>
            <a:ext cx="4685144" cy="923330"/>
          </a:xfrm>
          <a:prstGeom prst="rect">
            <a:avLst/>
          </a:prstGeom>
          <a:solidFill>
            <a:srgbClr val="242852"/>
          </a:solid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Garamond" panose="02020404030301010803" pitchFamily="18" charset="0"/>
              </a:rPr>
              <a:t>Nurturing and safe. Our priorities are safety and well-being first, happiness second and academic outcomes follow on from the first two being right.</a:t>
            </a:r>
          </a:p>
        </p:txBody>
      </p:sp>
    </p:spTree>
    <p:extLst>
      <p:ext uri="{BB962C8B-B14F-4D97-AF65-F5344CB8AC3E}">
        <p14:creationId xmlns:p14="http://schemas.microsoft.com/office/powerpoint/2010/main" val="417913551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3040" y="3968062"/>
            <a:ext cx="8640960" cy="1728192"/>
          </a:xfrm>
        </p:spPr>
        <p:txBody>
          <a:bodyPr/>
          <a:lstStyle/>
          <a:p>
            <a:br>
              <a:rPr lang="en-GB" sz="2800" dirty="0"/>
            </a:br>
            <a:br>
              <a:rPr lang="en-GB" sz="2800" dirty="0"/>
            </a:br>
            <a:br>
              <a:rPr lang="en-GB" sz="2800" dirty="0"/>
            </a:br>
            <a:br>
              <a:rPr lang="en-GB" sz="2000" dirty="0"/>
            </a:br>
            <a:br>
              <a:rPr lang="en-GB" sz="2000" dirty="0"/>
            </a:br>
            <a:br>
              <a:rPr lang="en-GB" sz="2000" dirty="0">
                <a:effectLst/>
              </a:rPr>
            </a:br>
            <a:br>
              <a:rPr lang="en-GB" sz="2000" dirty="0"/>
            </a:br>
            <a:br>
              <a:rPr lang="en-GB" sz="2000" dirty="0"/>
            </a:br>
            <a:r>
              <a:rPr lang="en-GB" sz="5400" dirty="0"/>
              <a:t>Thank you for listening</a:t>
            </a:r>
            <a:br>
              <a:rPr lang="en-GB" sz="4800" dirty="0"/>
            </a:br>
            <a:br>
              <a:rPr lang="en-GB" sz="4800" dirty="0"/>
            </a:br>
            <a:r>
              <a:rPr lang="en-GB" sz="2800" dirty="0">
                <a:latin typeface="Aptos" panose="020B0004020202020204" pitchFamily="34" charset="0"/>
              </a:rPr>
              <a:t>Admissions Questions?</a:t>
            </a:r>
            <a:br>
              <a:rPr lang="en-GB" sz="2800" dirty="0">
                <a:latin typeface="Aptos" panose="020B0004020202020204" pitchFamily="34" charset="0"/>
              </a:rPr>
            </a:br>
            <a:r>
              <a:rPr lang="en-GB" sz="2000" dirty="0">
                <a:latin typeface="Aptos" panose="020B0004020202020204" pitchFamily="34" charset="0"/>
              </a:rPr>
              <a:t>Mrs Alberici - </a:t>
            </a:r>
            <a:r>
              <a:rPr lang="en-GB" sz="2000" i="0" u="sng" dirty="0">
                <a:solidFill>
                  <a:srgbClr val="FFFFFF"/>
                </a:solidFill>
                <a:effectLst/>
                <a:latin typeface="Aptos" panose="020B0004020202020204" pitchFamily="34" charset="0"/>
              </a:rPr>
              <a:t>sixthformadmissions@reading-school.co.uk  </a:t>
            </a:r>
            <a:br>
              <a:rPr lang="en-GB" sz="2000" dirty="0">
                <a:latin typeface="Aptos" panose="020B0004020202020204" pitchFamily="34" charset="0"/>
              </a:rPr>
            </a:br>
            <a:br>
              <a:rPr lang="en-GB" sz="2000" dirty="0">
                <a:latin typeface="Aptos" panose="020B0004020202020204" pitchFamily="34" charset="0"/>
              </a:rPr>
            </a:br>
            <a:r>
              <a:rPr lang="en-GB" sz="2800" dirty="0">
                <a:latin typeface="Aptos" panose="020B0004020202020204" pitchFamily="34" charset="0"/>
              </a:rPr>
              <a:t>Boarding Questions?</a:t>
            </a:r>
            <a:br>
              <a:rPr lang="en-GB" sz="2800" dirty="0">
                <a:latin typeface="Aptos" panose="020B0004020202020204" pitchFamily="34" charset="0"/>
              </a:rPr>
            </a:br>
            <a:r>
              <a:rPr lang="en-GB" sz="2000" dirty="0">
                <a:latin typeface="Aptos" panose="020B0004020202020204" pitchFamily="34" charset="0"/>
              </a:rPr>
              <a:t>Speak to Mr Lloyd (</a:t>
            </a:r>
            <a:r>
              <a:rPr lang="en-GB" sz="2000" dirty="0">
                <a:latin typeface="Aptos" panose="020B0004020202020204" pitchFamily="34" charset="0"/>
                <a:hlinkClick r:id="rId2">
                  <a:extLst>
                    <a:ext uri="{A12FA001-AC4F-418D-AE19-62706E023703}">
                      <ahyp:hlinkClr xmlns:ahyp="http://schemas.microsoft.com/office/drawing/2018/hyperlinkcolor" val="tx"/>
                    </a:ext>
                  </a:extLst>
                </a:hlinkClick>
              </a:rPr>
              <a:t>alloyd@reading-school.co.uk</a:t>
            </a:r>
            <a:r>
              <a:rPr lang="en-GB" sz="2000" dirty="0">
                <a:latin typeface="Aptos" panose="020B0004020202020204" pitchFamily="34" charset="0"/>
              </a:rPr>
              <a:t>)</a:t>
            </a:r>
            <a:br>
              <a:rPr lang="en-GB" sz="2000" dirty="0">
                <a:latin typeface="Aptos" panose="020B0004020202020204" pitchFamily="34" charset="0"/>
              </a:rPr>
            </a:br>
            <a:br>
              <a:rPr lang="en-GB" sz="2000" dirty="0">
                <a:latin typeface="Aptos" panose="020B0004020202020204" pitchFamily="34" charset="0"/>
              </a:rPr>
            </a:br>
            <a:r>
              <a:rPr lang="en-GB" sz="2800" dirty="0">
                <a:latin typeface="Aptos" panose="020B0004020202020204" pitchFamily="34" charset="0"/>
              </a:rPr>
              <a:t>Careers Questions?</a:t>
            </a:r>
            <a:br>
              <a:rPr lang="en-GB" sz="2800" dirty="0">
                <a:latin typeface="Aptos" panose="020B0004020202020204" pitchFamily="34" charset="0"/>
              </a:rPr>
            </a:br>
            <a:r>
              <a:rPr lang="en-GB" sz="2000" dirty="0">
                <a:latin typeface="Aptos" panose="020B0004020202020204" pitchFamily="34" charset="0"/>
              </a:rPr>
              <a:t>Speak to Mrs Ayres (layres@reading-school.co.uk)</a:t>
            </a:r>
            <a:br>
              <a:rPr lang="en-GB" sz="2000" dirty="0"/>
            </a:br>
            <a:endParaRPr lang="en-GB" sz="2000" dirty="0"/>
          </a:p>
        </p:txBody>
      </p:sp>
      <p:pic>
        <p:nvPicPr>
          <p:cNvPr id="3" name="Picture 2">
            <a:extLst>
              <a:ext uri="{FF2B5EF4-FFF2-40B4-BE49-F238E27FC236}">
                <a16:creationId xmlns:a16="http://schemas.microsoft.com/office/drawing/2014/main" id="{BDB3F7D7-D40F-59D5-2506-C6DD8C0796A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29964852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1D2F53"/>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B91A183-EE78-4C4F-A021-6A05B134A5F8}"/>
              </a:ext>
            </a:extLst>
          </p:cNvPr>
          <p:cNvSpPr>
            <a:spLocks noGrp="1"/>
          </p:cNvSpPr>
          <p:nvPr>
            <p:ph type="title"/>
          </p:nvPr>
        </p:nvSpPr>
        <p:spPr>
          <a:xfrm>
            <a:off x="800100" y="2833381"/>
            <a:ext cx="7543800" cy="914400"/>
          </a:xfrm>
        </p:spPr>
        <p:txBody>
          <a:bodyPr/>
          <a:lstStyle/>
          <a:p>
            <a:pPr algn="ctr"/>
            <a:r>
              <a:rPr lang="en-GB" dirty="0"/>
              <a:t>Any Questions?</a:t>
            </a:r>
          </a:p>
        </p:txBody>
      </p:sp>
      <p:pic>
        <p:nvPicPr>
          <p:cNvPr id="5" name="Picture 4">
            <a:extLst>
              <a:ext uri="{FF2B5EF4-FFF2-40B4-BE49-F238E27FC236}">
                <a16:creationId xmlns:a16="http://schemas.microsoft.com/office/drawing/2014/main" id="{C8006989-9A3A-413C-A2D5-AA8F7C8B534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77200" y="267494"/>
            <a:ext cx="794742" cy="794742"/>
          </a:xfrm>
          <a:prstGeom prst="rect">
            <a:avLst/>
          </a:prstGeom>
        </p:spPr>
      </p:pic>
    </p:spTree>
    <p:extLst>
      <p:ext uri="{BB962C8B-B14F-4D97-AF65-F5344CB8AC3E}">
        <p14:creationId xmlns:p14="http://schemas.microsoft.com/office/powerpoint/2010/main" val="71226938"/>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Elemental">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ppt/theme/theme3.xml><?xml version="1.0" encoding="utf-8"?>
<a:theme xmlns:a="http://schemas.openxmlformats.org/drawingml/2006/main" name="UoR Theme">
  <a:themeElements>
    <a:clrScheme name="Reading School">
      <a:dk1>
        <a:srgbClr val="50535A"/>
      </a:dk1>
      <a:lt1>
        <a:srgbClr val="FFFFFF"/>
      </a:lt1>
      <a:dk2>
        <a:srgbClr val="000000"/>
      </a:dk2>
      <a:lt2>
        <a:srgbClr val="E0E0E1"/>
      </a:lt2>
      <a:accent1>
        <a:srgbClr val="202E51"/>
      </a:accent1>
      <a:accent2>
        <a:srgbClr val="999999"/>
      </a:accent2>
      <a:accent3>
        <a:srgbClr val="F19FC4"/>
      </a:accent3>
      <a:accent4>
        <a:srgbClr val="700521"/>
      </a:accent4>
      <a:accent5>
        <a:srgbClr val="A0DAF7"/>
      </a:accent5>
      <a:accent6>
        <a:srgbClr val="009237"/>
      </a:accent6>
      <a:hlink>
        <a:srgbClr val="F8B233"/>
      </a:hlink>
      <a:folHlink>
        <a:srgbClr val="999999"/>
      </a:folHlink>
    </a:clrScheme>
    <a:fontScheme name="Custom 1">
      <a:majorFont>
        <a:latin typeface="Effra Bold"/>
        <a:ea typeface=""/>
        <a:cs typeface=""/>
      </a:majorFont>
      <a:minorFont>
        <a:latin typeface="Effr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38100">
          <a:solidFill>
            <a:schemeClr val="accent1"/>
          </a:solidFill>
        </a:ln>
      </a:spPr>
      <a:bodyPr wrap="none">
        <a:spAutoFit/>
      </a:bodyPr>
      <a:lstStyle>
        <a:defPPr>
          <a:defRPr dirty="0">
            <a:solidFill>
              <a:schemeClr val="tx2"/>
            </a:solidFill>
            <a:latin typeface="+mn-lt"/>
          </a:defRPr>
        </a:defPPr>
      </a:lstStyle>
    </a:spDef>
    <a:lnDef>
      <a:spPr bwMode="auto">
        <a:noFill/>
        <a:ln w="38100" cap="flat" cmpd="sng" algn="ctr">
          <a:solidFill>
            <a:schemeClr val="accent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a:spPr>
      <a:bodyPr/>
      <a:lstStyle/>
    </a:lnDef>
    <a:txDef>
      <a:spPr bwMode="auto">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0" tIns="0" rIns="0" bIns="0" numCol="1" anchor="t" anchorCtr="0" compatLnSpc="1">
        <a:prstTxWarp prst="textNoShape">
          <a:avLst/>
        </a:prstTxWarp>
      </a:bodyPr>
      <a:lstStyle>
        <a:defPPr marL="0" indent="0" algn="l">
          <a:buFont typeface="Arial" charset="0"/>
          <a:buNone/>
          <a:defRPr kern="0" dirty="0" smtClean="0">
            <a:solidFill>
              <a:schemeClr val="bg1"/>
            </a:solidFill>
          </a:defRPr>
        </a:defPPr>
      </a:lstStyle>
    </a:txDef>
  </a:objectDefaults>
  <a:extraClrSchemeLst>
    <a:extraClrScheme>
      <a:clrScheme name="UoR - Red">
        <a:dk1>
          <a:srgbClr val="50535A"/>
        </a:dk1>
        <a:lt1>
          <a:srgbClr val="FFFFFF"/>
        </a:lt1>
        <a:dk2>
          <a:srgbClr val="000000"/>
        </a:dk2>
        <a:lt2>
          <a:srgbClr val="E0E0E1"/>
        </a:lt2>
        <a:accent1>
          <a:srgbClr val="D2002E"/>
        </a:accent1>
        <a:accent2>
          <a:srgbClr val="EF7945"/>
        </a:accent2>
        <a:accent3>
          <a:srgbClr val="009A84"/>
        </a:accent3>
        <a:accent4>
          <a:srgbClr val="8ABD24"/>
        </a:accent4>
        <a:accent5>
          <a:srgbClr val="00AEEF"/>
        </a:accent5>
        <a:accent6>
          <a:srgbClr val="79679C"/>
        </a:accent6>
        <a:hlink>
          <a:srgbClr val="D2002E"/>
        </a:hlink>
        <a:folHlink>
          <a:srgbClr val="50535A"/>
        </a:folHlink>
      </a:clrScheme>
      <a:clrMap bg1="lt1" tx1="dk1" bg2="lt2" tx2="dk2" accent1="accent1" accent2="accent2" accent3="accent3" accent4="accent4" accent5="accent5" accent6="accent6" hlink="hlink" folHlink="folHlink"/>
    </a:extraClrScheme>
    <a:extraClrScheme>
      <a:clrScheme name="UoR - Orange">
        <a:dk1>
          <a:srgbClr val="50535A"/>
        </a:dk1>
        <a:lt1>
          <a:srgbClr val="FFFFFF"/>
        </a:lt1>
        <a:dk2>
          <a:srgbClr val="000000"/>
        </a:dk2>
        <a:lt2>
          <a:srgbClr val="E0E0E1"/>
        </a:lt2>
        <a:accent1>
          <a:srgbClr val="EF7945"/>
        </a:accent1>
        <a:accent2>
          <a:srgbClr val="D2002E"/>
        </a:accent2>
        <a:accent3>
          <a:srgbClr val="009A84"/>
        </a:accent3>
        <a:accent4>
          <a:srgbClr val="8ABD24"/>
        </a:accent4>
        <a:accent5>
          <a:srgbClr val="00AEEF"/>
        </a:accent5>
        <a:accent6>
          <a:srgbClr val="79679C"/>
        </a:accent6>
        <a:hlink>
          <a:srgbClr val="D2002E"/>
        </a:hlink>
        <a:folHlink>
          <a:srgbClr val="50535A"/>
        </a:folHlink>
      </a:clrScheme>
      <a:clrMap bg1="lt1" tx1="dk1" bg2="lt2" tx2="dk2" accent1="accent1" accent2="accent2" accent3="accent3" accent4="accent4" accent5="accent5" accent6="accent6" hlink="hlink" folHlink="folHlink"/>
    </a:extraClrScheme>
    <a:extraClrScheme>
      <a:clrScheme name="UoR - Jade">
        <a:dk1>
          <a:srgbClr val="50535A"/>
        </a:dk1>
        <a:lt1>
          <a:srgbClr val="FFFFFF"/>
        </a:lt1>
        <a:dk2>
          <a:srgbClr val="000000"/>
        </a:dk2>
        <a:lt2>
          <a:srgbClr val="E0E0E1"/>
        </a:lt2>
        <a:accent1>
          <a:srgbClr val="009A84"/>
        </a:accent1>
        <a:accent2>
          <a:srgbClr val="EF7945"/>
        </a:accent2>
        <a:accent3>
          <a:srgbClr val="D2002E"/>
        </a:accent3>
        <a:accent4>
          <a:srgbClr val="8ABD24"/>
        </a:accent4>
        <a:accent5>
          <a:srgbClr val="00AEEF"/>
        </a:accent5>
        <a:accent6>
          <a:srgbClr val="79679C"/>
        </a:accent6>
        <a:hlink>
          <a:srgbClr val="D2002E"/>
        </a:hlink>
        <a:folHlink>
          <a:srgbClr val="50535A"/>
        </a:folHlink>
      </a:clrScheme>
      <a:clrMap bg1="lt1" tx1="dk1" bg2="lt2" tx2="dk2" accent1="accent1" accent2="accent2" accent3="accent3" accent4="accent4" accent5="accent5" accent6="accent6" hlink="hlink" folHlink="folHlink"/>
    </a:extraClrScheme>
    <a:extraClrScheme>
      <a:clrScheme name="UoR - Green">
        <a:dk1>
          <a:srgbClr val="50535A"/>
        </a:dk1>
        <a:lt1>
          <a:srgbClr val="FFFFFF"/>
        </a:lt1>
        <a:dk2>
          <a:srgbClr val="000000"/>
        </a:dk2>
        <a:lt2>
          <a:srgbClr val="E0E0E1"/>
        </a:lt2>
        <a:accent1>
          <a:srgbClr val="8ABD24"/>
        </a:accent1>
        <a:accent2>
          <a:srgbClr val="EF7945"/>
        </a:accent2>
        <a:accent3>
          <a:srgbClr val="009A84"/>
        </a:accent3>
        <a:accent4>
          <a:srgbClr val="D2002E"/>
        </a:accent4>
        <a:accent5>
          <a:srgbClr val="00AEEF"/>
        </a:accent5>
        <a:accent6>
          <a:srgbClr val="79679C"/>
        </a:accent6>
        <a:hlink>
          <a:srgbClr val="D2002E"/>
        </a:hlink>
        <a:folHlink>
          <a:srgbClr val="50535A"/>
        </a:folHlink>
      </a:clrScheme>
      <a:clrMap bg1="lt1" tx1="dk1" bg2="lt2" tx2="dk2" accent1="accent1" accent2="accent2" accent3="accent3" accent4="accent4" accent5="accent5" accent6="accent6" hlink="hlink" folHlink="folHlink"/>
    </a:extraClrScheme>
    <a:extraClrScheme>
      <a:clrScheme name="UoR - Cyan">
        <a:dk1>
          <a:srgbClr val="50535A"/>
        </a:dk1>
        <a:lt1>
          <a:srgbClr val="FFFFFF"/>
        </a:lt1>
        <a:dk2>
          <a:srgbClr val="000000"/>
        </a:dk2>
        <a:lt2>
          <a:srgbClr val="E0E0E1"/>
        </a:lt2>
        <a:accent1>
          <a:srgbClr val="00AEEF"/>
        </a:accent1>
        <a:accent2>
          <a:srgbClr val="EF7945"/>
        </a:accent2>
        <a:accent3>
          <a:srgbClr val="009A84"/>
        </a:accent3>
        <a:accent4>
          <a:srgbClr val="8ABD24"/>
        </a:accent4>
        <a:accent5>
          <a:srgbClr val="D2002E"/>
        </a:accent5>
        <a:accent6>
          <a:srgbClr val="79679C"/>
        </a:accent6>
        <a:hlink>
          <a:srgbClr val="D2002E"/>
        </a:hlink>
        <a:folHlink>
          <a:srgbClr val="50535A"/>
        </a:folHlink>
      </a:clrScheme>
      <a:clrMap bg1="lt1" tx1="dk1" bg2="lt2" tx2="dk2" accent1="accent1" accent2="accent2" accent3="accent3" accent4="accent4" accent5="accent5" accent6="accent6" hlink="hlink" folHlink="folHlink"/>
    </a:extraClrScheme>
    <a:extraClrScheme>
      <a:clrScheme name="UoR - Purple">
        <a:dk1>
          <a:srgbClr val="50535A"/>
        </a:dk1>
        <a:lt1>
          <a:srgbClr val="FFFFFF"/>
        </a:lt1>
        <a:dk2>
          <a:srgbClr val="000000"/>
        </a:dk2>
        <a:lt2>
          <a:srgbClr val="E0E0E1"/>
        </a:lt2>
        <a:accent1>
          <a:srgbClr val="79679C"/>
        </a:accent1>
        <a:accent2>
          <a:srgbClr val="EF7945"/>
        </a:accent2>
        <a:accent3>
          <a:srgbClr val="009A84"/>
        </a:accent3>
        <a:accent4>
          <a:srgbClr val="8ABD24"/>
        </a:accent4>
        <a:accent5>
          <a:srgbClr val="00AEEF"/>
        </a:accent5>
        <a:accent6>
          <a:srgbClr val="D2002E"/>
        </a:accent6>
        <a:hlink>
          <a:srgbClr val="D2002E"/>
        </a:hlink>
        <a:folHlink>
          <a:srgbClr val="50535A"/>
        </a:folHlink>
      </a:clrScheme>
      <a:clrMap bg1="lt1" tx1="dk1" bg2="lt2" tx2="dk2" accent1="accent1" accent2="accent2" accent3="accent3" accent4="accent4" accent5="accent5" accent6="accent6" hlink="hlink" folHlink="folHlink"/>
    </a:extraClrScheme>
    <a:extraClrScheme>
      <a:clrScheme name="UoR - Pink">
        <a:dk1>
          <a:srgbClr val="50535A"/>
        </a:dk1>
        <a:lt1>
          <a:srgbClr val="FFFFFF"/>
        </a:lt1>
        <a:dk2>
          <a:srgbClr val="000000"/>
        </a:dk2>
        <a:lt2>
          <a:srgbClr val="E0E0E1"/>
        </a:lt2>
        <a:accent1>
          <a:srgbClr val="E6007E"/>
        </a:accent1>
        <a:accent2>
          <a:srgbClr val="EF7945"/>
        </a:accent2>
        <a:accent3>
          <a:srgbClr val="009A84"/>
        </a:accent3>
        <a:accent4>
          <a:srgbClr val="8ABD24"/>
        </a:accent4>
        <a:accent5>
          <a:srgbClr val="00AEEF"/>
        </a:accent5>
        <a:accent6>
          <a:srgbClr val="D2002E"/>
        </a:accent6>
        <a:hlink>
          <a:srgbClr val="D2002E"/>
        </a:hlink>
        <a:folHlink>
          <a:srgbClr val="50535A"/>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RDG_Template_WIDE_v2" id="{2D55D16E-3873-E048-861E-B2720333F585}" vid="{D1C81D83-5ECD-A845-B1CC-5B1E20F5A6C5}"/>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3556364708EF645B576095D49CD5AC5" ma:contentTypeVersion="26" ma:contentTypeDescription="Create a new document." ma:contentTypeScope="" ma:versionID="c787c463fc097123c28ca684c2d30e9a">
  <xsd:schema xmlns:xsd="http://www.w3.org/2001/XMLSchema" xmlns:xs="http://www.w3.org/2001/XMLSchema" xmlns:p="http://schemas.microsoft.com/office/2006/metadata/properties" xmlns:ns2="2730ede9-796d-4fd8-80e0-e1da90c3cc85" xmlns:ns3="ae43b738-0c24-4517-bdda-ca9f4498d120" targetNamespace="http://schemas.microsoft.com/office/2006/metadata/properties" ma:root="true" ma:fieldsID="22bc00c3c87875dbd68029a14f77774c" ns2:_="" ns3:_="">
    <xsd:import namespace="2730ede9-796d-4fd8-80e0-e1da90c3cc85"/>
    <xsd:import namespace="ae43b738-0c24-4517-bdda-ca9f4498d120"/>
    <xsd:element name="properties">
      <xsd:complexType>
        <xsd:sequence>
          <xsd:element name="documentManagement">
            <xsd:complexType>
              <xsd:all>
                <xsd:element ref="ns2:DateDueForReview" minOccurs="0"/>
                <xsd:element ref="ns2:Policy_x0020_Owner" minOccurs="0"/>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ServiceLocation" minOccurs="0"/>
                <xsd:element ref="ns3:SharedWithUsers" minOccurs="0"/>
                <xsd:element ref="ns3:SharedWithDetails" minOccurs="0"/>
                <xsd:element ref="ns2:MediaLengthInSeconds" minOccurs="0"/>
                <xsd:element ref="ns2:NewFormat" minOccurs="0"/>
                <xsd:element ref="ns2:_Flow_SignoffStatus" minOccurs="0"/>
                <xsd:element ref="ns2:Committee"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730ede9-796d-4fd8-80e0-e1da90c3cc85" elementFormDefault="qualified">
    <xsd:import namespace="http://schemas.microsoft.com/office/2006/documentManagement/types"/>
    <xsd:import namespace="http://schemas.microsoft.com/office/infopath/2007/PartnerControls"/>
    <xsd:element name="DateDueForReview" ma:index="8" nillable="true" ma:displayName="Date Due For Review" ma:format="DateOnly" ma:internalName="DateDueForReview">
      <xsd:simpleType>
        <xsd:restriction base="dms:DateTime"/>
      </xsd:simpleType>
    </xsd:element>
    <xsd:element name="Policy_x0020_Owner" ma:index="9" nillable="true" ma:displayName="Policy Owner" ma:description="This is the person responsible for maintaining and reviewing the policy" ma:format="Dropdown" ma:list="UserInfo" ma:SearchPeopleOnly="false" ma:SharePointGroup="0" ma:internalName="Policy_x0020_Owner" ma:readOnly="fals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NewFormat" ma:index="23" nillable="true" ma:displayName="New Format" ma:default="0" ma:description="JH has reformatted Policy" ma:format="Dropdown" ma:internalName="NewFormat">
      <xsd:simpleType>
        <xsd:restriction base="dms:Boolean"/>
      </xsd:simpleType>
    </xsd:element>
    <xsd:element name="_Flow_SignoffStatus" ma:index="24" nillable="true" ma:displayName="Sign-off status" ma:internalName="Sign_x002d_off_x0020_status">
      <xsd:simpleType>
        <xsd:restriction base="dms:Text"/>
      </xsd:simpleType>
    </xsd:element>
    <xsd:element name="Committee" ma:index="25" nillable="true" ma:displayName="Committee" ma:description="Governors Committee responsible" ma:format="Dropdown" ma:internalName="Committee">
      <xsd:complexType>
        <xsd:complexContent>
          <xsd:extension base="dms:MultiChoice">
            <xsd:sequence>
              <xsd:element name="Value" maxOccurs="unbounded" minOccurs="0" nillable="true">
                <xsd:simpleType>
                  <xsd:restriction base="dms:Choice">
                    <xsd:enumeration value="The Finance Committee"/>
                    <xsd:enumeration value="The Curriculum &amp; Standards Committee"/>
                    <xsd:enumeration value="The External Relations &amp; Pastoral Care Committee"/>
                    <xsd:enumeration value="The Property and Projects Committee"/>
                    <xsd:enumeration value="The Staff Pay and Performance Committee"/>
                    <xsd:enumeration value="The Admissions Committee"/>
                  </xsd:restriction>
                </xsd:simpleType>
              </xsd:element>
            </xsd:sequence>
          </xsd:extension>
        </xsd:complexContent>
      </xsd:complexType>
    </xsd:element>
    <xsd:element name="lcf76f155ced4ddcb4097134ff3c332f" ma:index="27" nillable="true" ma:taxonomy="true" ma:internalName="lcf76f155ced4ddcb4097134ff3c332f" ma:taxonomyFieldName="MediaServiceImageTags" ma:displayName="Image Tags" ma:readOnly="false" ma:fieldId="{5cf76f15-5ced-4ddc-b409-7134ff3c332f}" ma:taxonomyMulti="true" ma:sspId="fb55f285-342d-469f-ba5f-1833ba7cef98" ma:termSetId="09814cd3-568e-fe90-9814-8d621ff8fb84" ma:anchorId="fba54fb3-c3e1-fe81-a776-ca4b69148c4d" ma:open="true" ma:isKeyword="false">
      <xsd:complexType>
        <xsd:sequence>
          <xsd:element ref="pc:Terms" minOccurs="0" maxOccurs="1"/>
        </xsd:sequence>
      </xsd:complex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ObjectDetectorVersions" ma:index="30"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3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e43b738-0c24-4517-bdda-ca9f4498d120" elementFormDefault="qualified">
    <xsd:import namespace="http://schemas.microsoft.com/office/2006/documentManagement/types"/>
    <xsd:import namespace="http://schemas.microsoft.com/office/infopath/2007/PartnerControls"/>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element name="TaxCatchAll" ma:index="28" nillable="true" ma:displayName="Taxonomy Catch All Column" ma:hidden="true" ma:list="{1b3fd56b-c8fd-47a1-b0df-b49b729b3ceb}" ma:internalName="TaxCatchAll" ma:showField="CatchAllData" ma:web="ae43b738-0c24-4517-bdda-ca9f4498d12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730ede9-796d-4fd8-80e0-e1da90c3cc85">
      <Terms xmlns="http://schemas.microsoft.com/office/infopath/2007/PartnerControls"/>
    </lcf76f155ced4ddcb4097134ff3c332f>
    <Committee xmlns="2730ede9-796d-4fd8-80e0-e1da90c3cc85" xsi:nil="true"/>
    <DateDueForReview xmlns="2730ede9-796d-4fd8-80e0-e1da90c3cc85" xsi:nil="true"/>
    <Policy_x0020_Owner xmlns="2730ede9-796d-4fd8-80e0-e1da90c3cc85">
      <UserInfo>
        <DisplayName/>
        <AccountId xsi:nil="true"/>
        <AccountType/>
      </UserInfo>
    </Policy_x0020_Owner>
    <NewFormat xmlns="2730ede9-796d-4fd8-80e0-e1da90c3cc85">false</NewFormat>
    <TaxCatchAll xmlns="ae43b738-0c24-4517-bdda-ca9f4498d120" xsi:nil="true"/>
    <_Flow_SignoffStatus xmlns="2730ede9-796d-4fd8-80e0-e1da90c3cc8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4F19261-564B-421C-8CCB-63501857BC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730ede9-796d-4fd8-80e0-e1da90c3cc85"/>
    <ds:schemaRef ds:uri="ae43b738-0c24-4517-bdda-ca9f4498d12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341DC25-40F1-488D-9CF4-30A6C40DED28}">
  <ds:schemaRefs>
    <ds:schemaRef ds:uri="http://schemas.microsoft.com/office/2006/metadata/properties"/>
    <ds:schemaRef ds:uri="9ef924c8-8812-48cd-af77-2110ded3c135"/>
    <ds:schemaRef ds:uri="http://schemas.microsoft.com/office/2006/documentManagement/types"/>
    <ds:schemaRef ds:uri="http://schemas.openxmlformats.org/package/2006/metadata/core-properties"/>
    <ds:schemaRef ds:uri="http://purl.org/dc/terms/"/>
    <ds:schemaRef ds:uri="61fd9a73-f179-493f-954a-380765e2ce8e"/>
    <ds:schemaRef ds:uri="http://purl.org/dc/elements/1.1/"/>
    <ds:schemaRef ds:uri="http://purl.org/dc/dcmitype/"/>
    <ds:schemaRef ds:uri="http://schemas.microsoft.com/office/infopath/2007/PartnerControls"/>
    <ds:schemaRef ds:uri="http://www.w3.org/XML/1998/namespace"/>
    <ds:schemaRef ds:uri="2730ede9-796d-4fd8-80e0-e1da90c3cc85"/>
    <ds:schemaRef ds:uri="ae43b738-0c24-4517-bdda-ca9f4498d120"/>
  </ds:schemaRefs>
</ds:datastoreItem>
</file>

<file path=customXml/itemProps3.xml><?xml version="1.0" encoding="utf-8"?>
<ds:datastoreItem xmlns:ds="http://schemas.openxmlformats.org/officeDocument/2006/customXml" ds:itemID="{8EBCFED3-8931-4265-9D81-2DE6CC7B8C6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2227</TotalTime>
  <Words>1853</Words>
  <Application>Microsoft Office PowerPoint</Application>
  <PresentationFormat>On-screen Show (4:3)</PresentationFormat>
  <Paragraphs>132</Paragraphs>
  <Slides>43</Slides>
  <Notes>1</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43</vt:i4>
      </vt:variant>
    </vt:vector>
  </HeadingPairs>
  <TitlesOfParts>
    <vt:vector size="54" baseType="lpstr">
      <vt:lpstr>Aptos</vt:lpstr>
      <vt:lpstr>Arial</vt:lpstr>
      <vt:lpstr>Calibri</vt:lpstr>
      <vt:lpstr>Effra</vt:lpstr>
      <vt:lpstr>Garamond</vt:lpstr>
      <vt:lpstr>Roboto</vt:lpstr>
      <vt:lpstr>Times New Roman</vt:lpstr>
      <vt:lpstr>Wingdings</vt:lpstr>
      <vt:lpstr>Office Theme</vt:lpstr>
      <vt:lpstr>Elemental</vt:lpstr>
      <vt:lpstr>UoR Theme</vt:lpstr>
      <vt:lpstr>PowerPoint Presentation</vt:lpstr>
      <vt:lpstr>READING SCHOOL  Applications to Sixth Form  This PowerPoint will be shared via email </vt:lpstr>
      <vt:lpstr> 1. Why Reading School Sixth Form?  2. How do I get in?  3. Which subjects should I choose?  4. What about university and my career?  5. What is Sixth Form life really like?  6. Questions</vt:lpstr>
      <vt:lpstr>1. Why Reading School Sixth Form?</vt:lpstr>
      <vt:lpstr>PowerPoint Presentation</vt:lpstr>
      <vt:lpstr>PowerPoint Presentation</vt:lpstr>
      <vt:lpstr>PowerPoint Presentation</vt:lpstr>
      <vt:lpstr>2. How do students apply?</vt:lpstr>
      <vt:lpstr>Entry requirements of 56 points or more from best 8 qualifications and a minimum of grade 5s in English and Maths. For Looked After Students/those in receipt of the Pupil Premium a minimum of 54 points from best 8.  Complete online form which went live on 1/12/25 and has a deadline of midday 30/1/26   Conditional offers will be made to those who have been predicted 56 points or more (applicants are ranked and offered place according to predicted grades), subject to availability in the A-levels selected by applicants.  </vt:lpstr>
      <vt:lpstr> PLEASE NOTE: Students should consider subject entry requirements.  Those who live outside the designated area are unlikely to receive an offer for a day place so may wish to consider boarding.  Students may only select day or boarding on the online form, they cannot apply for both.  If anyone has any further boarding or admissions questions please see the admissions page or contact sixthformdmissions@reading-school.co.uk  for admissions queries.</vt:lpstr>
      <vt:lpstr>PowerPoint Presentation</vt:lpstr>
      <vt:lpstr>What if they’re predicted  sub-56 points?</vt:lpstr>
      <vt:lpstr>Applicaa</vt:lpstr>
      <vt:lpstr>3. Which subjects should they choose?</vt:lpstr>
      <vt:lpstr>Moment of change</vt:lpstr>
      <vt:lpstr>Which subjects are available?</vt:lpstr>
      <vt:lpstr>1. Which subjects do they think they need for next steps to university or a future career?  2. If their university or career path did not require particular subjects, which three subjects would they select based solely on their passion or interest?  3. What's the right balance between pragmatic choices which facilitate next steps, and personal preference which fulfils intellectual need and nurtures curiosity?</vt:lpstr>
      <vt:lpstr>How many A-levels should they study?</vt:lpstr>
      <vt:lpstr>1. Select the number of choices that give them optimum chance of three top grades.  2. Select four subjects only if this will not disadvantage their top three grades and a fourth genuinely helps to distinguish them from other candidates when applying to the most competitive universities and courses.  3. Select the right courses from the start: ‘dropping a subject’ part way through the course disadvantages their progress, and restricts opportunities for others.</vt:lpstr>
      <vt:lpstr>PowerPoint Presentation</vt:lpstr>
      <vt:lpstr>Key Information</vt:lpstr>
      <vt:lpstr>Key Information –  Further Maths</vt:lpstr>
      <vt:lpstr>Key Information –  Further Maths</vt:lpstr>
      <vt:lpstr>Physics and Economics</vt:lpstr>
      <vt:lpstr>4. What about university and my career?</vt:lpstr>
      <vt:lpstr>University Destinations</vt:lpstr>
      <vt:lpstr>University Destinations</vt:lpstr>
      <vt:lpstr>University Courses</vt:lpstr>
      <vt:lpstr>Apprenticeships</vt:lpstr>
      <vt:lpstr>5. What is Sixth Form life really like?</vt:lpstr>
      <vt:lpstr>   Priorities in Reading School Sixth Form   Safety    Happiness   Success     </vt:lpstr>
      <vt:lpstr>Pastoral Structure</vt:lpstr>
      <vt:lpstr>The Sixth Form Team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Thank you for listening  Admissions Questions? Mrs Alberici - sixthformadmissions@reading-school.co.uk    Boarding Questions? Speak to Mr Lloyd (alloyd@reading-school.co.uk)  Careers Questions? Speak to Mrs Ayres (layres@reading-school.co.uk)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Mole</dc:creator>
  <cp:lastModifiedBy>Miranda Alberici</cp:lastModifiedBy>
  <cp:revision>19</cp:revision>
  <dcterms:created xsi:type="dcterms:W3CDTF">2016-12-01T11:44:36Z</dcterms:created>
  <dcterms:modified xsi:type="dcterms:W3CDTF">2025-12-05T13:58:28Z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0x01010093556364708EF645B576095D49CD5AC5</vt:lpwstr>
  </property>
</Properties>
</file>